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4"/>
    <p:sldMasterId id="2147483677" r:id="rId5"/>
  </p:sldMasterIdLst>
  <p:notesMasterIdLst>
    <p:notesMasterId r:id="rId16"/>
  </p:notesMasterIdLst>
  <p:sldIdLst>
    <p:sldId id="275" r:id="rId6"/>
    <p:sldId id="637" r:id="rId7"/>
    <p:sldId id="268" r:id="rId8"/>
    <p:sldId id="298" r:id="rId9"/>
    <p:sldId id="318" r:id="rId10"/>
    <p:sldId id="316" r:id="rId11"/>
    <p:sldId id="647" r:id="rId12"/>
    <p:sldId id="655" r:id="rId13"/>
    <p:sldId id="616" r:id="rId14"/>
    <p:sldId id="38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6F5B47-65A4-498E-83EF-0BBC097BE632}" v="16" dt="2026-06-01T13:30:18.2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85" d="100"/>
          <a:sy n="85" d="100"/>
        </p:scale>
        <p:origin x="492" y="2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LDEGRAVE, Harriet - Children's Commissioner" userId="7a4a3863-1f33-4f34-9848-24550f53e172" providerId="ADAL" clId="{7C2258FD-1CD6-4F37-8009-8760BB372F6A}"/>
    <pc:docChg chg="custSel addSld delSld modSld sldOrd">
      <pc:chgData name="WALDEGRAVE, Harriet - Children's Commissioner" userId="7a4a3863-1f33-4f34-9848-24550f53e172" providerId="ADAL" clId="{7C2258FD-1CD6-4F37-8009-8760BB372F6A}" dt="2026-06-01T13:32:33.635" v="413" actId="20577"/>
      <pc:docMkLst>
        <pc:docMk/>
      </pc:docMkLst>
      <pc:sldChg chg="del">
        <pc:chgData name="WALDEGRAVE, Harriet - Children's Commissioner" userId="7a4a3863-1f33-4f34-9848-24550f53e172" providerId="ADAL" clId="{7C2258FD-1CD6-4F37-8009-8760BB372F6A}" dt="2026-06-01T13:20:47.858" v="0" actId="47"/>
        <pc:sldMkLst>
          <pc:docMk/>
          <pc:sldMk cId="3082783523" sldId="256"/>
        </pc:sldMkLst>
      </pc:sldChg>
      <pc:sldChg chg="del">
        <pc:chgData name="WALDEGRAVE, Harriet - Children's Commissioner" userId="7a4a3863-1f33-4f34-9848-24550f53e172" providerId="ADAL" clId="{7C2258FD-1CD6-4F37-8009-8760BB372F6A}" dt="2026-06-01T13:22:46.253" v="103" actId="47"/>
        <pc:sldMkLst>
          <pc:docMk/>
          <pc:sldMk cId="4049937278" sldId="258"/>
        </pc:sldMkLst>
      </pc:sldChg>
      <pc:sldChg chg="del">
        <pc:chgData name="WALDEGRAVE, Harriet - Children's Commissioner" userId="7a4a3863-1f33-4f34-9848-24550f53e172" providerId="ADAL" clId="{7C2258FD-1CD6-4F37-8009-8760BB372F6A}" dt="2026-06-01T13:27:15.131" v="275" actId="47"/>
        <pc:sldMkLst>
          <pc:docMk/>
          <pc:sldMk cId="2846822135" sldId="262"/>
        </pc:sldMkLst>
      </pc:sldChg>
      <pc:sldChg chg="addSp delSp modSp del mod">
        <pc:chgData name="WALDEGRAVE, Harriet - Children's Commissioner" userId="7a4a3863-1f33-4f34-9848-24550f53e172" providerId="ADAL" clId="{7C2258FD-1CD6-4F37-8009-8760BB372F6A}" dt="2026-06-01T13:24:32.008" v="167" actId="47"/>
        <pc:sldMkLst>
          <pc:docMk/>
          <pc:sldMk cId="1603461247" sldId="263"/>
        </pc:sldMkLst>
        <pc:spChg chg="add mod">
          <ac:chgData name="WALDEGRAVE, Harriet - Children's Commissioner" userId="7a4a3863-1f33-4f34-9848-24550f53e172" providerId="ADAL" clId="{7C2258FD-1CD6-4F37-8009-8760BB372F6A}" dt="2026-06-01T13:23:37.470" v="156" actId="5793"/>
          <ac:spMkLst>
            <pc:docMk/>
            <pc:sldMk cId="1603461247" sldId="263"/>
            <ac:spMk id="2" creationId="{40DFBE4B-9104-AFD3-0F70-ED31367CD032}"/>
          </ac:spMkLst>
        </pc:spChg>
        <pc:spChg chg="mod">
          <ac:chgData name="WALDEGRAVE, Harriet - Children's Commissioner" userId="7a4a3863-1f33-4f34-9848-24550f53e172" providerId="ADAL" clId="{7C2258FD-1CD6-4F37-8009-8760BB372F6A}" dt="2026-06-01T13:23:15.907" v="150" actId="20577"/>
          <ac:spMkLst>
            <pc:docMk/>
            <pc:sldMk cId="1603461247" sldId="263"/>
            <ac:spMk id="6" creationId="{1F1CB3C5-A4F7-4D02-8C3A-86F21027511D}"/>
          </ac:spMkLst>
        </pc:spChg>
        <pc:spChg chg="del">
          <ac:chgData name="WALDEGRAVE, Harriet - Children's Commissioner" userId="7a4a3863-1f33-4f34-9848-24550f53e172" providerId="ADAL" clId="{7C2258FD-1CD6-4F37-8009-8760BB372F6A}" dt="2026-06-01T13:23:40.561" v="157" actId="478"/>
          <ac:spMkLst>
            <pc:docMk/>
            <pc:sldMk cId="1603461247" sldId="263"/>
            <ac:spMk id="7" creationId="{2951D31B-54AE-4C17-BD09-47707256C481}"/>
          </ac:spMkLst>
        </pc:spChg>
        <pc:spChg chg="del">
          <ac:chgData name="WALDEGRAVE, Harriet - Children's Commissioner" userId="7a4a3863-1f33-4f34-9848-24550f53e172" providerId="ADAL" clId="{7C2258FD-1CD6-4F37-8009-8760BB372F6A}" dt="2026-06-01T13:23:32.547" v="153"/>
          <ac:spMkLst>
            <pc:docMk/>
            <pc:sldMk cId="1603461247" sldId="263"/>
            <ac:spMk id="8" creationId="{5A062B04-3D13-4570-8C69-039EFC9C7FDF}"/>
          </ac:spMkLst>
        </pc:spChg>
      </pc:sldChg>
      <pc:sldChg chg="del">
        <pc:chgData name="WALDEGRAVE, Harriet - Children's Commissioner" userId="7a4a3863-1f33-4f34-9848-24550f53e172" providerId="ADAL" clId="{7C2258FD-1CD6-4F37-8009-8760BB372F6A}" dt="2026-06-01T13:27:16.661" v="276" actId="47"/>
        <pc:sldMkLst>
          <pc:docMk/>
          <pc:sldMk cId="2160756143" sldId="265"/>
        </pc:sldMkLst>
      </pc:sldChg>
      <pc:sldChg chg="del">
        <pc:chgData name="WALDEGRAVE, Harriet - Children's Commissioner" userId="7a4a3863-1f33-4f34-9848-24550f53e172" providerId="ADAL" clId="{7C2258FD-1CD6-4F37-8009-8760BB372F6A}" dt="2026-06-01T13:27:13.811" v="274" actId="47"/>
        <pc:sldMkLst>
          <pc:docMk/>
          <pc:sldMk cId="847372043" sldId="266"/>
        </pc:sldMkLst>
      </pc:sldChg>
      <pc:sldChg chg="del">
        <pc:chgData name="WALDEGRAVE, Harriet - Children's Commissioner" userId="7a4a3863-1f33-4f34-9848-24550f53e172" providerId="ADAL" clId="{7C2258FD-1CD6-4F37-8009-8760BB372F6A}" dt="2026-06-01T13:27:17.796" v="277" actId="47"/>
        <pc:sldMkLst>
          <pc:docMk/>
          <pc:sldMk cId="366899729" sldId="267"/>
        </pc:sldMkLst>
      </pc:sldChg>
      <pc:sldChg chg="addSp modSp mod ord">
        <pc:chgData name="WALDEGRAVE, Harriet - Children's Commissioner" userId="7a4a3863-1f33-4f34-9848-24550f53e172" providerId="ADAL" clId="{7C2258FD-1CD6-4F37-8009-8760BB372F6A}" dt="2026-06-01T13:25:42.594" v="256" actId="20577"/>
        <pc:sldMkLst>
          <pc:docMk/>
          <pc:sldMk cId="516431265" sldId="268"/>
        </pc:sldMkLst>
        <pc:spChg chg="add mod">
          <ac:chgData name="WALDEGRAVE, Harriet - Children's Commissioner" userId="7a4a3863-1f33-4f34-9848-24550f53e172" providerId="ADAL" clId="{7C2258FD-1CD6-4F37-8009-8760BB372F6A}" dt="2026-06-01T13:25:27.009" v="206" actId="1076"/>
          <ac:spMkLst>
            <pc:docMk/>
            <pc:sldMk cId="516431265" sldId="268"/>
            <ac:spMk id="2" creationId="{08D7E86C-3AB5-9890-968E-CFDFAF192566}"/>
          </ac:spMkLst>
        </pc:spChg>
        <pc:spChg chg="add mod">
          <ac:chgData name="WALDEGRAVE, Harriet - Children's Commissioner" userId="7a4a3863-1f33-4f34-9848-24550f53e172" providerId="ADAL" clId="{7C2258FD-1CD6-4F37-8009-8760BB372F6A}" dt="2026-06-01T13:25:42.594" v="256" actId="20577"/>
          <ac:spMkLst>
            <pc:docMk/>
            <pc:sldMk cId="516431265" sldId="268"/>
            <ac:spMk id="3" creationId="{BC5C07DF-0BBF-1071-9189-215CB116EF4B}"/>
          </ac:spMkLst>
        </pc:spChg>
      </pc:sldChg>
      <pc:sldChg chg="del">
        <pc:chgData name="WALDEGRAVE, Harriet - Children's Commissioner" userId="7a4a3863-1f33-4f34-9848-24550f53e172" providerId="ADAL" clId="{7C2258FD-1CD6-4F37-8009-8760BB372F6A}" dt="2026-06-01T13:27:20.363" v="279" actId="47"/>
        <pc:sldMkLst>
          <pc:docMk/>
          <pc:sldMk cId="3277422338" sldId="269"/>
        </pc:sldMkLst>
      </pc:sldChg>
      <pc:sldChg chg="del">
        <pc:chgData name="WALDEGRAVE, Harriet - Children's Commissioner" userId="7a4a3863-1f33-4f34-9848-24550f53e172" providerId="ADAL" clId="{7C2258FD-1CD6-4F37-8009-8760BB372F6A}" dt="2026-06-01T13:27:21.657" v="280" actId="47"/>
        <pc:sldMkLst>
          <pc:docMk/>
          <pc:sldMk cId="3460480101" sldId="270"/>
        </pc:sldMkLst>
      </pc:sldChg>
      <pc:sldChg chg="del">
        <pc:chgData name="WALDEGRAVE, Harriet - Children's Commissioner" userId="7a4a3863-1f33-4f34-9848-24550f53e172" providerId="ADAL" clId="{7C2258FD-1CD6-4F37-8009-8760BB372F6A}" dt="2026-06-01T13:27:33.703" v="282" actId="47"/>
        <pc:sldMkLst>
          <pc:docMk/>
          <pc:sldMk cId="1200579126" sldId="272"/>
        </pc:sldMkLst>
      </pc:sldChg>
      <pc:sldChg chg="del">
        <pc:chgData name="WALDEGRAVE, Harriet - Children's Commissioner" userId="7a4a3863-1f33-4f34-9848-24550f53e172" providerId="ADAL" clId="{7C2258FD-1CD6-4F37-8009-8760BB372F6A}" dt="2026-06-01T13:27:24.952" v="281" actId="47"/>
        <pc:sldMkLst>
          <pc:docMk/>
          <pc:sldMk cId="1865265596" sldId="273"/>
        </pc:sldMkLst>
      </pc:sldChg>
      <pc:sldChg chg="del">
        <pc:chgData name="WALDEGRAVE, Harriet - Children's Commissioner" userId="7a4a3863-1f33-4f34-9848-24550f53e172" providerId="ADAL" clId="{7C2258FD-1CD6-4F37-8009-8760BB372F6A}" dt="2026-06-01T13:27:19.118" v="278" actId="47"/>
        <pc:sldMkLst>
          <pc:docMk/>
          <pc:sldMk cId="3381068519" sldId="274"/>
        </pc:sldMkLst>
      </pc:sldChg>
      <pc:sldChg chg="modSp mod">
        <pc:chgData name="WALDEGRAVE, Harriet - Children's Commissioner" userId="7a4a3863-1f33-4f34-9848-24550f53e172" providerId="ADAL" clId="{7C2258FD-1CD6-4F37-8009-8760BB372F6A}" dt="2026-06-01T13:21:30.441" v="101" actId="113"/>
        <pc:sldMkLst>
          <pc:docMk/>
          <pc:sldMk cId="3191114146" sldId="275"/>
        </pc:sldMkLst>
        <pc:spChg chg="mod">
          <ac:chgData name="WALDEGRAVE, Harriet - Children's Commissioner" userId="7a4a3863-1f33-4f34-9848-24550f53e172" providerId="ADAL" clId="{7C2258FD-1CD6-4F37-8009-8760BB372F6A}" dt="2026-06-01T13:21:30.441" v="101" actId="113"/>
          <ac:spMkLst>
            <pc:docMk/>
            <pc:sldMk cId="3191114146" sldId="275"/>
            <ac:spMk id="2" creationId="{94FC7DCB-94C1-4472-98DF-9248E60D202B}"/>
          </ac:spMkLst>
        </pc:spChg>
      </pc:sldChg>
      <pc:sldChg chg="modSp add mod">
        <pc:chgData name="WALDEGRAVE, Harriet - Children's Commissioner" userId="7a4a3863-1f33-4f34-9848-24550f53e172" providerId="ADAL" clId="{7C2258FD-1CD6-4F37-8009-8760BB372F6A}" dt="2026-06-01T13:25:06.712" v="201" actId="20577"/>
        <pc:sldMkLst>
          <pc:docMk/>
          <pc:sldMk cId="1153497661" sldId="298"/>
        </pc:sldMkLst>
        <pc:spChg chg="mod">
          <ac:chgData name="WALDEGRAVE, Harriet - Children's Commissioner" userId="7a4a3863-1f33-4f34-9848-24550f53e172" providerId="ADAL" clId="{7C2258FD-1CD6-4F37-8009-8760BB372F6A}" dt="2026-06-01T13:25:04.406" v="200" actId="20577"/>
          <ac:spMkLst>
            <pc:docMk/>
            <pc:sldMk cId="1153497661" sldId="298"/>
            <ac:spMk id="2" creationId="{231B3C75-E2C0-6451-845D-9AE2A0B0BB3F}"/>
          </ac:spMkLst>
        </pc:spChg>
        <pc:spChg chg="mod">
          <ac:chgData name="WALDEGRAVE, Harriet - Children's Commissioner" userId="7a4a3863-1f33-4f34-9848-24550f53e172" providerId="ADAL" clId="{7C2258FD-1CD6-4F37-8009-8760BB372F6A}" dt="2026-06-01T13:25:06.712" v="201" actId="20577"/>
          <ac:spMkLst>
            <pc:docMk/>
            <pc:sldMk cId="1153497661" sldId="298"/>
            <ac:spMk id="4" creationId="{E1C0CB99-B8FF-8D02-0DB3-3BD819045360}"/>
          </ac:spMkLst>
        </pc:spChg>
      </pc:sldChg>
      <pc:sldChg chg="add">
        <pc:chgData name="WALDEGRAVE, Harriet - Children's Commissioner" userId="7a4a3863-1f33-4f34-9848-24550f53e172" providerId="ADAL" clId="{7C2258FD-1CD6-4F37-8009-8760BB372F6A}" dt="2026-06-01T13:26:07.154" v="258"/>
        <pc:sldMkLst>
          <pc:docMk/>
          <pc:sldMk cId="2022754646" sldId="316"/>
        </pc:sldMkLst>
      </pc:sldChg>
      <pc:sldChg chg="add">
        <pc:chgData name="WALDEGRAVE, Harriet - Children's Commissioner" userId="7a4a3863-1f33-4f34-9848-24550f53e172" providerId="ADAL" clId="{7C2258FD-1CD6-4F37-8009-8760BB372F6A}" dt="2026-06-01T13:25:53.606" v="257"/>
        <pc:sldMkLst>
          <pc:docMk/>
          <pc:sldMk cId="77391276" sldId="318"/>
        </pc:sldMkLst>
      </pc:sldChg>
      <pc:sldChg chg="delSp modSp add mod">
        <pc:chgData name="WALDEGRAVE, Harriet - Children's Commissioner" userId="7a4a3863-1f33-4f34-9848-24550f53e172" providerId="ADAL" clId="{7C2258FD-1CD6-4F37-8009-8760BB372F6A}" dt="2026-06-01T13:32:33.635" v="413" actId="20577"/>
        <pc:sldMkLst>
          <pc:docMk/>
          <pc:sldMk cId="1627626845" sldId="388"/>
        </pc:sldMkLst>
        <pc:spChg chg="mod">
          <ac:chgData name="WALDEGRAVE, Harriet - Children's Commissioner" userId="7a4a3863-1f33-4f34-9848-24550f53e172" providerId="ADAL" clId="{7C2258FD-1CD6-4F37-8009-8760BB372F6A}" dt="2026-06-01T13:32:33.635" v="413" actId="20577"/>
          <ac:spMkLst>
            <pc:docMk/>
            <pc:sldMk cId="1627626845" sldId="388"/>
            <ac:spMk id="3" creationId="{EBBD89A3-5B27-768B-DBA9-20F8FBBF8A9B}"/>
          </ac:spMkLst>
        </pc:spChg>
        <pc:spChg chg="mod">
          <ac:chgData name="WALDEGRAVE, Harriet - Children's Commissioner" userId="7a4a3863-1f33-4f34-9848-24550f53e172" providerId="ADAL" clId="{7C2258FD-1CD6-4F37-8009-8760BB372F6A}" dt="2026-06-01T13:32:20.137" v="408" actId="6549"/>
          <ac:spMkLst>
            <pc:docMk/>
            <pc:sldMk cId="1627626845" sldId="388"/>
            <ac:spMk id="5" creationId="{9422A4B0-1DAE-6899-9268-9B1FEBEB9807}"/>
          </ac:spMkLst>
        </pc:spChg>
        <pc:spChg chg="mod">
          <ac:chgData name="WALDEGRAVE, Harriet - Children's Commissioner" userId="7a4a3863-1f33-4f34-9848-24550f53e172" providerId="ADAL" clId="{7C2258FD-1CD6-4F37-8009-8760BB372F6A}" dt="2026-06-01T13:32:10.698" v="405" actId="20577"/>
          <ac:spMkLst>
            <pc:docMk/>
            <pc:sldMk cId="1627626845" sldId="388"/>
            <ac:spMk id="7" creationId="{F706E987-2B1E-B3AA-83B0-B60B31BCAFFB}"/>
          </ac:spMkLst>
        </pc:spChg>
        <pc:picChg chg="del">
          <ac:chgData name="WALDEGRAVE, Harriet - Children's Commissioner" userId="7a4a3863-1f33-4f34-9848-24550f53e172" providerId="ADAL" clId="{7C2258FD-1CD6-4F37-8009-8760BB372F6A}" dt="2026-06-01T13:32:22.147" v="409" actId="478"/>
          <ac:picMkLst>
            <pc:docMk/>
            <pc:sldMk cId="1627626845" sldId="388"/>
            <ac:picMk id="10" creationId="{303A4AB6-DB14-686C-13F9-87D68F61F5F7}"/>
          </ac:picMkLst>
        </pc:picChg>
        <pc:picChg chg="del">
          <ac:chgData name="WALDEGRAVE, Harriet - Children's Commissioner" userId="7a4a3863-1f33-4f34-9848-24550f53e172" providerId="ADAL" clId="{7C2258FD-1CD6-4F37-8009-8760BB372F6A}" dt="2026-06-01T13:32:25.194" v="410" actId="478"/>
          <ac:picMkLst>
            <pc:docMk/>
            <pc:sldMk cId="1627626845" sldId="388"/>
            <ac:picMk id="18" creationId="{C0798FF4-92D6-6D0C-E1E8-4177AEF18FCE}"/>
          </ac:picMkLst>
        </pc:picChg>
        <pc:picChg chg="del">
          <ac:chgData name="WALDEGRAVE, Harriet - Children's Commissioner" userId="7a4a3863-1f33-4f34-9848-24550f53e172" providerId="ADAL" clId="{7C2258FD-1CD6-4F37-8009-8760BB372F6A}" dt="2026-06-01T13:32:26.716" v="411" actId="478"/>
          <ac:picMkLst>
            <pc:docMk/>
            <pc:sldMk cId="1627626845" sldId="388"/>
            <ac:picMk id="20" creationId="{1CA3B36A-BBA9-D59A-5FC5-E15E8F05FD0F}"/>
          </ac:picMkLst>
        </pc:picChg>
        <pc:picChg chg="del">
          <ac:chgData name="WALDEGRAVE, Harriet - Children's Commissioner" userId="7a4a3863-1f33-4f34-9848-24550f53e172" providerId="ADAL" clId="{7C2258FD-1CD6-4F37-8009-8760BB372F6A}" dt="2026-06-01T13:32:28.198" v="412" actId="478"/>
          <ac:picMkLst>
            <pc:docMk/>
            <pc:sldMk cId="1627626845" sldId="388"/>
            <ac:picMk id="21" creationId="{81874664-5F14-E873-E479-98B2260C1FD7}"/>
          </ac:picMkLst>
        </pc:picChg>
      </pc:sldChg>
      <pc:sldChg chg="delSp modSp add del mod">
        <pc:chgData name="WALDEGRAVE, Harriet - Children's Commissioner" userId="7a4a3863-1f33-4f34-9848-24550f53e172" providerId="ADAL" clId="{7C2258FD-1CD6-4F37-8009-8760BB372F6A}" dt="2026-06-01T13:32:02.899" v="385" actId="12"/>
        <pc:sldMkLst>
          <pc:docMk/>
          <pc:sldMk cId="1880597395" sldId="616"/>
        </pc:sldMkLst>
        <pc:spChg chg="mod">
          <ac:chgData name="WALDEGRAVE, Harriet - Children's Commissioner" userId="7a4a3863-1f33-4f34-9848-24550f53e172" providerId="ADAL" clId="{7C2258FD-1CD6-4F37-8009-8760BB372F6A}" dt="2026-06-01T13:29:14.367" v="309" actId="20577"/>
          <ac:spMkLst>
            <pc:docMk/>
            <pc:sldMk cId="1880597395" sldId="616"/>
            <ac:spMk id="4" creationId="{33CECDBC-B6F8-C501-0E02-00FE2DFCDBF1}"/>
          </ac:spMkLst>
        </pc:spChg>
        <pc:spChg chg="mod">
          <ac:chgData name="WALDEGRAVE, Harriet - Children's Commissioner" userId="7a4a3863-1f33-4f34-9848-24550f53e172" providerId="ADAL" clId="{7C2258FD-1CD6-4F37-8009-8760BB372F6A}" dt="2026-06-01T13:32:02.899" v="385" actId="12"/>
          <ac:spMkLst>
            <pc:docMk/>
            <pc:sldMk cId="1880597395" sldId="616"/>
            <ac:spMk id="10" creationId="{71384641-672A-9E57-197B-416CD971C0E2}"/>
          </ac:spMkLst>
        </pc:spChg>
        <pc:picChg chg="del">
          <ac:chgData name="WALDEGRAVE, Harriet - Children's Commissioner" userId="7a4a3863-1f33-4f34-9848-24550f53e172" providerId="ADAL" clId="{7C2258FD-1CD6-4F37-8009-8760BB372F6A}" dt="2026-06-01T13:29:06.737" v="286" actId="478"/>
          <ac:picMkLst>
            <pc:docMk/>
            <pc:sldMk cId="1880597395" sldId="616"/>
            <ac:picMk id="28" creationId="{6382A6D4-C1CD-3EC1-D2D8-5AF3C56C0C01}"/>
          </ac:picMkLst>
        </pc:picChg>
      </pc:sldChg>
      <pc:sldChg chg="add">
        <pc:chgData name="WALDEGRAVE, Harriet - Children's Commissioner" userId="7a4a3863-1f33-4f34-9848-24550f53e172" providerId="ADAL" clId="{7C2258FD-1CD6-4F37-8009-8760BB372F6A}" dt="2026-06-01T13:22:33.044" v="102"/>
        <pc:sldMkLst>
          <pc:docMk/>
          <pc:sldMk cId="1906297395" sldId="637"/>
        </pc:sldMkLst>
      </pc:sldChg>
      <pc:sldChg chg="add del">
        <pc:chgData name="WALDEGRAVE, Harriet - Children's Commissioner" userId="7a4a3863-1f33-4f34-9848-24550f53e172" providerId="ADAL" clId="{7C2258FD-1CD6-4F37-8009-8760BB372F6A}" dt="2026-06-01T13:23:22.633" v="152"/>
        <pc:sldMkLst>
          <pc:docMk/>
          <pc:sldMk cId="742163257" sldId="638"/>
        </pc:sldMkLst>
      </pc:sldChg>
      <pc:sldChg chg="modSp add mod">
        <pc:chgData name="WALDEGRAVE, Harriet - Children's Commissioner" userId="7a4a3863-1f33-4f34-9848-24550f53e172" providerId="ADAL" clId="{7C2258FD-1CD6-4F37-8009-8760BB372F6A}" dt="2026-06-01T13:26:29.898" v="272" actId="20577"/>
        <pc:sldMkLst>
          <pc:docMk/>
          <pc:sldMk cId="1651062959" sldId="647"/>
        </pc:sldMkLst>
        <pc:spChg chg="mod">
          <ac:chgData name="WALDEGRAVE, Harriet - Children's Commissioner" userId="7a4a3863-1f33-4f34-9848-24550f53e172" providerId="ADAL" clId="{7C2258FD-1CD6-4F37-8009-8760BB372F6A}" dt="2026-06-01T13:26:29.898" v="272" actId="20577"/>
          <ac:spMkLst>
            <pc:docMk/>
            <pc:sldMk cId="1651062959" sldId="647"/>
            <ac:spMk id="3" creationId="{748ADEE8-5674-2ABB-7A24-0D507D9EB5ED}"/>
          </ac:spMkLst>
        </pc:spChg>
      </pc:sldChg>
      <pc:sldChg chg="add">
        <pc:chgData name="WALDEGRAVE, Harriet - Children's Commissioner" userId="7a4a3863-1f33-4f34-9848-24550f53e172" providerId="ADAL" clId="{7C2258FD-1CD6-4F37-8009-8760BB372F6A}" dt="2026-06-01T13:27:09.209" v="273"/>
        <pc:sldMkLst>
          <pc:docMk/>
          <pc:sldMk cId="3909437498" sldId="65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C222E0-B1CE-7B44-8106-F8F145840C4B}" type="datetimeFigureOut">
              <a:rPr lang="en-US" smtClean="0"/>
              <a:t>6/1/2026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FC672B-959F-4840-8310-328216405783}" type="slidenum">
              <a:rPr lang="en-US" smtClean="0"/>
              <a:t>‹#›</a:t>
            </a:fld>
            <a:endParaRPr lang="en-US"/>
          </a:p>
        </p:txBody>
      </p:sp>
    </p:spTree>
    <p:extLst>
      <p:ext uri="{BB962C8B-B14F-4D97-AF65-F5344CB8AC3E}">
        <p14:creationId xmlns:p14="http://schemas.microsoft.com/office/powerpoint/2010/main" val="340711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800"/>
              </a:spcBef>
              <a:buClr>
                <a:srgbClr val="19AC86"/>
              </a:buClr>
              <a:buSzPct val="80000"/>
            </a:pPr>
            <a:r>
              <a:rPr kumimoji="0" lang="en-GB" sz="1200" b="0" i="0" u="none" strike="noStrike" kern="1200" cap="none" spc="0" normalizeH="0" baseline="0" noProof="0">
                <a:ln>
                  <a:noFill/>
                </a:ln>
                <a:solidFill>
                  <a:srgbClr val="202B51"/>
                </a:solidFill>
                <a:effectLst/>
                <a:uLnTx/>
                <a:uFillTx/>
                <a:latin typeface="Hind Vadodara"/>
                <a:ea typeface="+mn-ea"/>
                <a:cs typeface="Hind Vadodara"/>
              </a:rPr>
              <a:t>Independent from government and has unique statutory powers </a:t>
            </a:r>
          </a:p>
          <a:p>
            <a:pPr>
              <a:spcBef>
                <a:spcPts val="800"/>
              </a:spcBef>
              <a:buClr>
                <a:srgbClr val="19AC86"/>
              </a:buClr>
              <a:buSzPct val="80000"/>
            </a:pPr>
            <a:endParaRPr kumimoji="0" lang="en-GB" sz="1200" b="0" i="0" u="none" strike="noStrike" kern="1200" cap="none" spc="0" normalizeH="0" baseline="0" noProof="0">
              <a:ln>
                <a:noFill/>
              </a:ln>
              <a:solidFill>
                <a:srgbClr val="202B51"/>
              </a:solidFill>
              <a:effectLst/>
              <a:uLnTx/>
              <a:uFillTx/>
              <a:latin typeface="Hind Vadodara"/>
              <a:ea typeface="+mn-ea"/>
              <a:cs typeface="Hind Vadodar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202B51"/>
              </a:solidFill>
              <a:effectLst/>
              <a:uLnTx/>
              <a:uFillTx/>
              <a:latin typeface="Hind Vadodara" panose="02000000000000000000" pitchFamily="2" charset="0"/>
              <a:ea typeface="+mn-ea"/>
              <a:cs typeface="Hind Vadodara" panose="02000000000000000000" pitchFamily="2" charset="0"/>
            </a:endParaRPr>
          </a:p>
          <a:p>
            <a:endParaRPr lang="en-GB"/>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a:ln>
                  <a:noFill/>
                </a:ln>
                <a:solidFill>
                  <a:srgbClr val="002060"/>
                </a:solidFill>
                <a:effectLst/>
                <a:uLnTx/>
                <a:uFillTx/>
                <a:latin typeface="Hind Vadodara" panose="02000000000000000000" pitchFamily="2" charset="0"/>
                <a:ea typeface="+mn-ea"/>
                <a:cs typeface="Hind Vadodara" panose="02000000000000000000" pitchFamily="2" charset="0"/>
              </a:rPr>
              <a:t>Section 2C – power of reply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2060"/>
                </a:solidFill>
                <a:effectLst/>
                <a:uLnTx/>
                <a:uFillTx/>
                <a:latin typeface="Hind Vadodara"/>
                <a:ea typeface="+mn-ea"/>
                <a:cs typeface="Hind Vadodara"/>
              </a:rPr>
              <a:t>The Commissioner can compel public bodies and public servants to respond to the recommendations in my reports.</a:t>
            </a:r>
            <a:endParaRPr kumimoji="0" lang="en-GB" sz="1600" b="0" i="0" u="none" strike="noStrike" kern="1200" cap="none" spc="0" normalizeH="0" baseline="0" noProof="0">
              <a:ln>
                <a:noFill/>
              </a:ln>
              <a:solidFill>
                <a:srgbClr val="002060"/>
              </a:solidFill>
              <a:effectLst/>
              <a:uLnTx/>
              <a:uFillTx/>
              <a:latin typeface="Hind Vadodara" panose="02000000000000000000" pitchFamily="2" charset="0"/>
              <a:ea typeface="+mn-ea"/>
              <a:cs typeface="Hind Vadodara" panose="02000000000000000000" pitchFamily="2"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a:ln>
                  <a:noFill/>
                </a:ln>
                <a:solidFill>
                  <a:srgbClr val="002060"/>
                </a:solidFill>
                <a:effectLst/>
                <a:uLnTx/>
                <a:uFillTx/>
                <a:latin typeface="Hind Vadodara" panose="02000000000000000000" pitchFamily="2" charset="0"/>
                <a:ea typeface="+mn-ea"/>
                <a:cs typeface="Hind Vadodara" panose="02000000000000000000" pitchFamily="2" charset="0"/>
              </a:rPr>
              <a:t>Section 2E – power of entry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2060"/>
                </a:solidFill>
                <a:effectLst/>
                <a:uLnTx/>
                <a:uFillTx/>
                <a:latin typeface="Hind Vadodara"/>
                <a:ea typeface="Calibri"/>
                <a:cs typeface="Hind Vadodara"/>
              </a:rPr>
              <a:t>The statutory powers also allow the Commissioner to enter any premises or buildings where children are cared for. </a:t>
            </a:r>
            <a:endParaRPr kumimoji="0" lang="en-GB" sz="1600" b="1" i="0" u="none" strike="noStrike" kern="1200" cap="none" spc="0" normalizeH="0" baseline="0" noProof="0">
              <a:ln>
                <a:noFill/>
              </a:ln>
              <a:solidFill>
                <a:srgbClr val="002060"/>
              </a:solidFill>
              <a:effectLst/>
              <a:uLnTx/>
              <a:uFillTx/>
              <a:latin typeface="Hind Vadodara" panose="02000000000000000000" pitchFamily="2" charset="0"/>
              <a:ea typeface="+mn-ea"/>
              <a:cs typeface="Hind Vadodara" panose="02000000000000000000" pitchFamily="2"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a:ln>
                  <a:noFill/>
                </a:ln>
                <a:solidFill>
                  <a:srgbClr val="002060"/>
                </a:solidFill>
                <a:effectLst/>
                <a:uLnTx/>
                <a:uFillTx/>
                <a:latin typeface="Hind Vadodara" panose="02000000000000000000" pitchFamily="2" charset="0"/>
                <a:ea typeface="+mn-ea"/>
                <a:cs typeface="Hind Vadodara" panose="02000000000000000000" pitchFamily="2" charset="0"/>
              </a:rPr>
              <a:t>Section 2F – data power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200" b="0" i="0" u="none" strike="noStrike" kern="1200" cap="none" spc="0" normalizeH="0" baseline="0" noProof="0">
                <a:ln>
                  <a:noFill/>
                </a:ln>
                <a:solidFill>
                  <a:srgbClr val="002060"/>
                </a:solidFill>
                <a:effectLst/>
                <a:uLnTx/>
                <a:uFillTx/>
                <a:latin typeface="Hind Vadodara"/>
                <a:ea typeface="Calibri"/>
                <a:cs typeface="Hind Vadodara"/>
              </a:rPr>
              <a:t>The Commissioner is able to request data from public bodies exercising a function toward children about their views, experiences and outcomes</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1849FB-B489-4998-8EEF-772CA5631CB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5256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1FC672B-959F-4840-8310-328216405783}" type="slidenum">
              <a:rPr lang="en-US" smtClean="0"/>
              <a:t>4</a:t>
            </a:fld>
            <a:endParaRPr lang="en-US"/>
          </a:p>
        </p:txBody>
      </p:sp>
    </p:spTree>
    <p:extLst>
      <p:ext uri="{BB962C8B-B14F-4D97-AF65-F5344CB8AC3E}">
        <p14:creationId xmlns:p14="http://schemas.microsoft.com/office/powerpoint/2010/main" val="1398242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7B3EE-C41C-8609-162A-07E32D7A82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8A666A-E241-6A0D-0C97-DE27A32AA1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132462-5F09-5F2E-6227-D3D65CE1186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981AECC-CCD5-2913-E431-55A459E8B46C}"/>
              </a:ext>
            </a:extLst>
          </p:cNvPr>
          <p:cNvSpPr>
            <a:spLocks noGrp="1"/>
          </p:cNvSpPr>
          <p:nvPr>
            <p:ph type="sldNum" sz="quarter" idx="5"/>
          </p:nvPr>
        </p:nvSpPr>
        <p:spPr/>
        <p:txBody>
          <a:bodyPr/>
          <a:lstStyle/>
          <a:p>
            <a:fld id="{B1FC672B-959F-4840-8310-328216405783}" type="slidenum">
              <a:rPr lang="en-US" smtClean="0"/>
              <a:t>5</a:t>
            </a:fld>
            <a:endParaRPr lang="en-US"/>
          </a:p>
        </p:txBody>
      </p:sp>
    </p:spTree>
    <p:extLst>
      <p:ext uri="{BB962C8B-B14F-4D97-AF65-F5344CB8AC3E}">
        <p14:creationId xmlns:p14="http://schemas.microsoft.com/office/powerpoint/2010/main" val="1278907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DD2D0-10BB-DE60-EA4E-75E7F98950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F33117-6425-387F-8A66-9DC535CCA4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22F509-8DC0-471D-E48F-DA572DDB4F4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467EFBE-691C-62D5-E8BA-2E05DB0B02D5}"/>
              </a:ext>
            </a:extLst>
          </p:cNvPr>
          <p:cNvSpPr>
            <a:spLocks noGrp="1"/>
          </p:cNvSpPr>
          <p:nvPr>
            <p:ph type="sldNum" sz="quarter" idx="5"/>
          </p:nvPr>
        </p:nvSpPr>
        <p:spPr/>
        <p:txBody>
          <a:bodyPr/>
          <a:lstStyle/>
          <a:p>
            <a:fld id="{B1FC672B-959F-4840-8310-328216405783}" type="slidenum">
              <a:rPr lang="en-US" smtClean="0"/>
              <a:t>6</a:t>
            </a:fld>
            <a:endParaRPr lang="en-US"/>
          </a:p>
        </p:txBody>
      </p:sp>
    </p:spTree>
    <p:extLst>
      <p:ext uri="{BB962C8B-B14F-4D97-AF65-F5344CB8AC3E}">
        <p14:creationId xmlns:p14="http://schemas.microsoft.com/office/powerpoint/2010/main" val="186762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a:p>
        </p:txBody>
      </p:sp>
      <p:sp>
        <p:nvSpPr>
          <p:cNvPr id="4" name="Slide Number Placeholder 3"/>
          <p:cNvSpPr>
            <a:spLocks noGrp="1"/>
          </p:cNvSpPr>
          <p:nvPr>
            <p:ph type="sldNum" sz="quarter" idx="5"/>
          </p:nvPr>
        </p:nvSpPr>
        <p:spPr/>
        <p:txBody>
          <a:bodyPr/>
          <a:lstStyle/>
          <a:p>
            <a:fld id="{271849FB-B489-4998-8EEF-772CA5631CB9}" type="slidenum">
              <a:rPr lang="en-GB" smtClean="0"/>
              <a:t>10</a:t>
            </a:fld>
            <a:endParaRPr lang="en-GB"/>
          </a:p>
        </p:txBody>
      </p:sp>
    </p:spTree>
    <p:extLst>
      <p:ext uri="{BB962C8B-B14F-4D97-AF65-F5344CB8AC3E}">
        <p14:creationId xmlns:p14="http://schemas.microsoft.com/office/powerpoint/2010/main" val="102229460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2.emf"/><Relationship Id="rId1" Type="http://schemas.openxmlformats.org/officeDocument/2006/relationships/slideMaster" Target="../slideMasters/slideMaster1.xml"/><Relationship Id="rId4" Type="http://schemas.openxmlformats.org/officeDocument/2006/relationships/image" Target="../media/image10.emf"/></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2.emf"/><Relationship Id="rId13" Type="http://schemas.openxmlformats.org/officeDocument/2006/relationships/hyperlink" Target="https://twitter.com/ChildrensComm" TargetMode="External"/><Relationship Id="rId3" Type="http://schemas.openxmlformats.org/officeDocument/2006/relationships/image" Target="../media/image17.emf"/><Relationship Id="rId7" Type="http://schemas.openxmlformats.org/officeDocument/2006/relationships/image" Target="../media/image21.emf"/><Relationship Id="rId12" Type="http://schemas.openxmlformats.org/officeDocument/2006/relationships/hyperlink" Target="http://www.childrenscommissioner.gov.uk/" TargetMode="External"/><Relationship Id="rId2" Type="http://schemas.openxmlformats.org/officeDocument/2006/relationships/image" Target="../media/image16.emf"/><Relationship Id="rId1" Type="http://schemas.openxmlformats.org/officeDocument/2006/relationships/slideMaster" Target="../slideMasters/slideMaster1.xml"/><Relationship Id="rId6" Type="http://schemas.openxmlformats.org/officeDocument/2006/relationships/image" Target="../media/image20.emf"/><Relationship Id="rId11" Type="http://schemas.openxmlformats.org/officeDocument/2006/relationships/hyperlink" Target="http://www.childrenscommissioner.gov.uk/the-big-answer/" TargetMode="External"/><Relationship Id="rId5" Type="http://schemas.openxmlformats.org/officeDocument/2006/relationships/image" Target="../media/image19.emf"/><Relationship Id="rId15" Type="http://schemas.openxmlformats.org/officeDocument/2006/relationships/hyperlink" Target="http://www.childrenscommissioner.gov.uk/help-at-hand/" TargetMode="External"/><Relationship Id="rId10" Type="http://schemas.openxmlformats.org/officeDocument/2006/relationships/image" Target="../media/image24.emf"/><Relationship Id="rId4" Type="http://schemas.openxmlformats.org/officeDocument/2006/relationships/image" Target="../media/image18.emf"/><Relationship Id="rId9" Type="http://schemas.openxmlformats.org/officeDocument/2006/relationships/image" Target="../media/image23.svg"/><Relationship Id="rId14" Type="http://schemas.openxmlformats.org/officeDocument/2006/relationships/hyperlink" Target="https://www.instagram.com/childrenscommissioner/" TargetMode="Externa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4.emf"/><Relationship Id="rId13" Type="http://schemas.openxmlformats.org/officeDocument/2006/relationships/image" Target="../media/image27.jpeg"/><Relationship Id="rId3" Type="http://schemas.openxmlformats.org/officeDocument/2006/relationships/hyperlink" Target="http://www.childrenscommissioner.gov.uk/" TargetMode="External"/><Relationship Id="rId7" Type="http://schemas.openxmlformats.org/officeDocument/2006/relationships/image" Target="../media/image19.emf"/><Relationship Id="rId12" Type="http://schemas.openxmlformats.org/officeDocument/2006/relationships/image" Target="../media/image26.jpeg"/><Relationship Id="rId2" Type="http://schemas.openxmlformats.org/officeDocument/2006/relationships/hyperlink" Target="mailto:cco.correspondence@childrenscommissioner.gov.uk" TargetMode="External"/><Relationship Id="rId1" Type="http://schemas.openxmlformats.org/officeDocument/2006/relationships/slideMaster" Target="../slideMasters/slideMaster1.xml"/><Relationship Id="rId6" Type="http://schemas.openxmlformats.org/officeDocument/2006/relationships/image" Target="../media/image17.emf"/><Relationship Id="rId11" Type="http://schemas.openxmlformats.org/officeDocument/2006/relationships/image" Target="../media/image5.emf"/><Relationship Id="rId5" Type="http://schemas.openxmlformats.org/officeDocument/2006/relationships/hyperlink" Target="https://www.instagram.com/childrenscommissioner/" TargetMode="External"/><Relationship Id="rId10" Type="http://schemas.openxmlformats.org/officeDocument/2006/relationships/image" Target="../media/image4.emf"/><Relationship Id="rId4" Type="http://schemas.openxmlformats.org/officeDocument/2006/relationships/hyperlink" Target="https://twitter.com/ChildrensComm" TargetMode="External"/><Relationship Id="rId9" Type="http://schemas.openxmlformats.org/officeDocument/2006/relationships/image" Target="../media/image25.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1.xml"/><Relationship Id="rId4" Type="http://schemas.openxmlformats.org/officeDocument/2006/relationships/image" Target="../media/image12.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3A9ADF4-93B1-9E4A-BEE1-3B3911A5D145}"/>
              </a:ext>
            </a:extLst>
          </p:cNvPr>
          <p:cNvSpPr txBox="1">
            <a:spLocks/>
          </p:cNvSpPr>
          <p:nvPr userDrawn="1"/>
        </p:nvSpPr>
        <p:spPr>
          <a:xfrm>
            <a:off x="327495" y="1319002"/>
            <a:ext cx="9560971" cy="190152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i="0">
                <a:latin typeface="Hind Vadodara" panose="02000000000000000000" pitchFamily="2" charset="77"/>
                <a:cs typeface="Hind Vadodara" panose="02000000000000000000" pitchFamily="2" charset="77"/>
              </a:rPr>
              <a:t>Children’s Commissioner’s Office</a:t>
            </a:r>
          </a:p>
        </p:txBody>
      </p:sp>
      <p:pic>
        <p:nvPicPr>
          <p:cNvPr id="11" name="Picture 10">
            <a:extLst>
              <a:ext uri="{FF2B5EF4-FFF2-40B4-BE49-F238E27FC236}">
                <a16:creationId xmlns:a16="http://schemas.microsoft.com/office/drawing/2014/main" id="{C03BDDAA-8896-5D4F-942C-40405B215831}"/>
              </a:ext>
            </a:extLst>
          </p:cNvPr>
          <p:cNvPicPr>
            <a:picLocks noChangeAspect="1"/>
          </p:cNvPicPr>
          <p:nvPr userDrawn="1"/>
        </p:nvPicPr>
        <p:blipFill rotWithShape="1">
          <a:blip r:embed="rId2"/>
          <a:srcRect b="33433"/>
          <a:stretch/>
        </p:blipFill>
        <p:spPr>
          <a:xfrm>
            <a:off x="6359163" y="6110714"/>
            <a:ext cx="1122605" cy="747286"/>
          </a:xfrm>
          <a:prstGeom prst="rect">
            <a:avLst/>
          </a:prstGeom>
        </p:spPr>
      </p:pic>
      <p:pic>
        <p:nvPicPr>
          <p:cNvPr id="22" name="Picture 21">
            <a:extLst>
              <a:ext uri="{FF2B5EF4-FFF2-40B4-BE49-F238E27FC236}">
                <a16:creationId xmlns:a16="http://schemas.microsoft.com/office/drawing/2014/main" id="{A7FE36FF-951F-4145-BE2A-A1750E9458B3}"/>
              </a:ext>
            </a:extLst>
          </p:cNvPr>
          <p:cNvPicPr>
            <a:picLocks noChangeAspect="1"/>
          </p:cNvPicPr>
          <p:nvPr userDrawn="1"/>
        </p:nvPicPr>
        <p:blipFill>
          <a:blip r:embed="rId3"/>
          <a:stretch>
            <a:fillRect/>
          </a:stretch>
        </p:blipFill>
        <p:spPr>
          <a:xfrm rot="9000000">
            <a:off x="8959422" y="3828993"/>
            <a:ext cx="2061386" cy="2154308"/>
          </a:xfrm>
          <a:prstGeom prst="rect">
            <a:avLst/>
          </a:prstGeom>
        </p:spPr>
      </p:pic>
      <p:pic>
        <p:nvPicPr>
          <p:cNvPr id="15" name="Picture 14">
            <a:extLst>
              <a:ext uri="{FF2B5EF4-FFF2-40B4-BE49-F238E27FC236}">
                <a16:creationId xmlns:a16="http://schemas.microsoft.com/office/drawing/2014/main" id="{9DEB9467-F656-4A48-B1FE-EC41984CD8BD}"/>
              </a:ext>
            </a:extLst>
          </p:cNvPr>
          <p:cNvPicPr>
            <a:picLocks noChangeAspect="1"/>
          </p:cNvPicPr>
          <p:nvPr userDrawn="1"/>
        </p:nvPicPr>
        <p:blipFill rotWithShape="1">
          <a:blip r:embed="rId4"/>
          <a:srcRect l="10315" b="55517"/>
          <a:stretch/>
        </p:blipFill>
        <p:spPr>
          <a:xfrm>
            <a:off x="0" y="4503099"/>
            <a:ext cx="4747846" cy="2354901"/>
          </a:xfrm>
          <a:prstGeom prst="rect">
            <a:avLst/>
          </a:prstGeom>
        </p:spPr>
      </p:pic>
      <p:pic>
        <p:nvPicPr>
          <p:cNvPr id="16" name="Picture 15">
            <a:extLst>
              <a:ext uri="{FF2B5EF4-FFF2-40B4-BE49-F238E27FC236}">
                <a16:creationId xmlns:a16="http://schemas.microsoft.com/office/drawing/2014/main" id="{0367CBCE-A43B-6149-94CE-DCD5CBB9EC22}"/>
              </a:ext>
            </a:extLst>
          </p:cNvPr>
          <p:cNvPicPr>
            <a:picLocks noChangeAspect="1"/>
          </p:cNvPicPr>
          <p:nvPr userDrawn="1"/>
        </p:nvPicPr>
        <p:blipFill>
          <a:blip r:embed="rId5"/>
          <a:stretch>
            <a:fillRect/>
          </a:stretch>
        </p:blipFill>
        <p:spPr>
          <a:xfrm>
            <a:off x="324220" y="5861778"/>
            <a:ext cx="3687684" cy="650768"/>
          </a:xfrm>
          <a:prstGeom prst="rect">
            <a:avLst/>
          </a:prstGeom>
        </p:spPr>
      </p:pic>
      <p:pic>
        <p:nvPicPr>
          <p:cNvPr id="21" name="Picture 20">
            <a:extLst>
              <a:ext uri="{FF2B5EF4-FFF2-40B4-BE49-F238E27FC236}">
                <a16:creationId xmlns:a16="http://schemas.microsoft.com/office/drawing/2014/main" id="{2F1B6A88-8629-1E4B-9F94-5DDF2FB7975A}"/>
              </a:ext>
            </a:extLst>
          </p:cNvPr>
          <p:cNvPicPr>
            <a:picLocks noChangeAspect="1"/>
          </p:cNvPicPr>
          <p:nvPr userDrawn="1"/>
        </p:nvPicPr>
        <p:blipFill rotWithShape="1">
          <a:blip r:embed="rId6"/>
          <a:srcRect r="20156" b="30330"/>
          <a:stretch/>
        </p:blipFill>
        <p:spPr>
          <a:xfrm>
            <a:off x="9885797" y="4845820"/>
            <a:ext cx="2306030" cy="2012180"/>
          </a:xfrm>
          <a:prstGeom prst="rect">
            <a:avLst/>
          </a:prstGeom>
        </p:spPr>
      </p:pic>
      <p:pic>
        <p:nvPicPr>
          <p:cNvPr id="19" name="Picture 18">
            <a:extLst>
              <a:ext uri="{FF2B5EF4-FFF2-40B4-BE49-F238E27FC236}">
                <a16:creationId xmlns:a16="http://schemas.microsoft.com/office/drawing/2014/main" id="{1FE2A5D8-3A29-1C45-85D4-E0668971D9C2}"/>
              </a:ext>
            </a:extLst>
          </p:cNvPr>
          <p:cNvPicPr>
            <a:picLocks noChangeAspect="1"/>
          </p:cNvPicPr>
          <p:nvPr userDrawn="1"/>
        </p:nvPicPr>
        <p:blipFill rotWithShape="1">
          <a:blip r:embed="rId7"/>
          <a:srcRect r="39193"/>
          <a:stretch/>
        </p:blipFill>
        <p:spPr>
          <a:xfrm>
            <a:off x="11270077" y="3196682"/>
            <a:ext cx="919563" cy="1512277"/>
          </a:xfrm>
          <a:prstGeom prst="rect">
            <a:avLst/>
          </a:prstGeom>
        </p:spPr>
      </p:pic>
      <p:pic>
        <p:nvPicPr>
          <p:cNvPr id="20" name="Picture 19">
            <a:extLst>
              <a:ext uri="{FF2B5EF4-FFF2-40B4-BE49-F238E27FC236}">
                <a16:creationId xmlns:a16="http://schemas.microsoft.com/office/drawing/2014/main" id="{E635BFC4-DA9B-4C44-B05B-3F644C99F997}"/>
              </a:ext>
            </a:extLst>
          </p:cNvPr>
          <p:cNvPicPr>
            <a:picLocks noChangeAspect="1"/>
          </p:cNvPicPr>
          <p:nvPr userDrawn="1"/>
        </p:nvPicPr>
        <p:blipFill rotWithShape="1">
          <a:blip r:embed="rId8"/>
          <a:srcRect t="1" b="44801"/>
          <a:stretch/>
        </p:blipFill>
        <p:spPr>
          <a:xfrm>
            <a:off x="7248291" y="5596151"/>
            <a:ext cx="2286002" cy="1261850"/>
          </a:xfrm>
          <a:prstGeom prst="rect">
            <a:avLst/>
          </a:prstGeom>
        </p:spPr>
      </p:pic>
    </p:spTree>
    <p:extLst>
      <p:ext uri="{BB962C8B-B14F-4D97-AF65-F5344CB8AC3E}">
        <p14:creationId xmlns:p14="http://schemas.microsoft.com/office/powerpoint/2010/main" val="4237203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ouble Column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045360-CE2C-F947-B275-5083D2700FDA}"/>
              </a:ext>
            </a:extLst>
          </p:cNvPr>
          <p:cNvSpPr>
            <a:spLocks noGrp="1"/>
          </p:cNvSpPr>
          <p:nvPr>
            <p:ph type="title" hasCustomPrompt="1"/>
          </p:nvPr>
        </p:nvSpPr>
        <p:spPr>
          <a:xfrm>
            <a:off x="583557" y="740779"/>
            <a:ext cx="5281583" cy="391988"/>
          </a:xfrm>
        </p:spPr>
        <p:txBody>
          <a:bodyPr>
            <a:noAutofit/>
          </a:bodyPr>
          <a:lstStyle>
            <a:lvl1pPr>
              <a:defRPr sz="2600" b="1" i="0">
                <a:latin typeface="Hind Vadodara" panose="02000000000000000000" pitchFamily="2" charset="77"/>
                <a:cs typeface="Hind Vadodara" panose="02000000000000000000" pitchFamily="2" charset="77"/>
              </a:defRPr>
            </a:lvl1pPr>
          </a:lstStyle>
          <a:p>
            <a:r>
              <a:rPr lang="en-US"/>
              <a:t>Title</a:t>
            </a:r>
          </a:p>
        </p:txBody>
      </p:sp>
      <p:sp>
        <p:nvSpPr>
          <p:cNvPr id="9" name="Text Placeholder 4">
            <a:extLst>
              <a:ext uri="{FF2B5EF4-FFF2-40B4-BE49-F238E27FC236}">
                <a16:creationId xmlns:a16="http://schemas.microsoft.com/office/drawing/2014/main" id="{0143C6FD-D712-9C45-8FD1-05F448A94B72}"/>
              </a:ext>
            </a:extLst>
          </p:cNvPr>
          <p:cNvSpPr>
            <a:spLocks noGrp="1"/>
          </p:cNvSpPr>
          <p:nvPr>
            <p:ph type="body" sz="quarter" idx="17" hasCustomPrompt="1"/>
          </p:nvPr>
        </p:nvSpPr>
        <p:spPr>
          <a:xfrm>
            <a:off x="587375" y="1306512"/>
            <a:ext cx="5290051" cy="4288171"/>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latin typeface="Hind Vadodara" panose="02000000000000000000" pitchFamily="2" charset="0"/>
                <a:cs typeface="Hind Vadodara" panose="02000000000000000000" pitchFamily="2" charset="0"/>
              </a:defRPr>
            </a:lvl1pPr>
          </a:lstStyle>
          <a:p>
            <a:pPr lvl="0"/>
            <a:r>
              <a:rPr lang="en-US"/>
              <a:t>*text*</a:t>
            </a:r>
          </a:p>
        </p:txBody>
      </p:sp>
      <p:sp>
        <p:nvSpPr>
          <p:cNvPr id="10" name="Text Placeholder 4">
            <a:extLst>
              <a:ext uri="{FF2B5EF4-FFF2-40B4-BE49-F238E27FC236}">
                <a16:creationId xmlns:a16="http://schemas.microsoft.com/office/drawing/2014/main" id="{21FB96FD-4BDD-244C-AF70-82A96E88EC48}"/>
              </a:ext>
            </a:extLst>
          </p:cNvPr>
          <p:cNvSpPr>
            <a:spLocks noGrp="1"/>
          </p:cNvSpPr>
          <p:nvPr>
            <p:ph type="body" sz="quarter" idx="18" hasCustomPrompt="1"/>
          </p:nvPr>
        </p:nvSpPr>
        <p:spPr>
          <a:xfrm>
            <a:off x="6312024" y="1306512"/>
            <a:ext cx="5290051" cy="4288171"/>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latin typeface="Hind Vadodara" panose="02000000000000000000" pitchFamily="2" charset="0"/>
                <a:cs typeface="Hind Vadodara" panose="02000000000000000000" pitchFamily="2" charset="0"/>
              </a:defRPr>
            </a:lvl1pPr>
          </a:lstStyle>
          <a:p>
            <a:pPr lvl="0"/>
            <a:r>
              <a:rPr lang="en-US"/>
              <a:t>*text*</a:t>
            </a:r>
          </a:p>
        </p:txBody>
      </p:sp>
      <p:sp>
        <p:nvSpPr>
          <p:cNvPr id="11" name="Title 1">
            <a:extLst>
              <a:ext uri="{FF2B5EF4-FFF2-40B4-BE49-F238E27FC236}">
                <a16:creationId xmlns:a16="http://schemas.microsoft.com/office/drawing/2014/main" id="{A9FA8B2E-9FFF-4242-9BF2-A08959BC3A7E}"/>
              </a:ext>
            </a:extLst>
          </p:cNvPr>
          <p:cNvSpPr txBox="1">
            <a:spLocks/>
          </p:cNvSpPr>
          <p:nvPr userDrawn="1"/>
        </p:nvSpPr>
        <p:spPr>
          <a:xfrm>
            <a:off x="6312024" y="740779"/>
            <a:ext cx="5281583" cy="3919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b="1" i="0" kern="1200">
                <a:solidFill>
                  <a:schemeClr val="tx1"/>
                </a:solidFill>
                <a:latin typeface="Hind Vadodara" panose="02000000000000000000" pitchFamily="2" charset="77"/>
                <a:ea typeface="+mj-ea"/>
                <a:cs typeface="Hind Vadodara" panose="02000000000000000000" pitchFamily="2" charset="77"/>
              </a:defRPr>
            </a:lvl1pPr>
          </a:lstStyle>
          <a:p>
            <a:r>
              <a:rPr lang="en-US"/>
              <a:t>Title</a:t>
            </a:r>
          </a:p>
        </p:txBody>
      </p:sp>
    </p:spTree>
    <p:extLst>
      <p:ext uri="{BB962C8B-B14F-4D97-AF65-F5344CB8AC3E}">
        <p14:creationId xmlns:p14="http://schemas.microsoft.com/office/powerpoint/2010/main" val="2901320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ap Slid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A630EBEB-83E0-CF4F-B43E-DDA6333E34FE}"/>
              </a:ext>
            </a:extLst>
          </p:cNvPr>
          <p:cNvSpPr>
            <a:spLocks noGrp="1"/>
          </p:cNvSpPr>
          <p:nvPr>
            <p:ph type="sldNum" sz="quarter" idx="12"/>
          </p:nvPr>
        </p:nvSpPr>
        <p:spPr>
          <a:xfrm>
            <a:off x="9234717" y="6342002"/>
            <a:ext cx="2743200" cy="365125"/>
          </a:xfrm>
          <a:prstGeom prst="rect">
            <a:avLst/>
          </a:prstGeom>
        </p:spPr>
        <p:txBody>
          <a:bodyPr/>
          <a:lstStyle>
            <a:lvl1pPr algn="r">
              <a:defRPr sz="1300" b="0" i="0">
                <a:latin typeface="Hind Vadodara" panose="02000000000000000000" pitchFamily="2" charset="77"/>
                <a:cs typeface="Hind Vadodara" panose="02000000000000000000" pitchFamily="2" charset="77"/>
              </a:defRPr>
            </a:lvl1pPr>
          </a:lstStyle>
          <a:p>
            <a:fld id="{EF9566F1-9D59-0947-8980-89336EE560E9}" type="slidenum">
              <a:rPr lang="en-US" smtClean="0"/>
              <a:pPr/>
              <a:t>‹#›</a:t>
            </a:fld>
            <a:endParaRPr lang="en-US"/>
          </a:p>
        </p:txBody>
      </p:sp>
      <p:sp>
        <p:nvSpPr>
          <p:cNvPr id="8" name="Title 1">
            <a:extLst>
              <a:ext uri="{FF2B5EF4-FFF2-40B4-BE49-F238E27FC236}">
                <a16:creationId xmlns:a16="http://schemas.microsoft.com/office/drawing/2014/main" id="{B619DAD5-6260-9C4D-9FB5-C6924A4BC3D0}"/>
              </a:ext>
            </a:extLst>
          </p:cNvPr>
          <p:cNvSpPr>
            <a:spLocks noGrp="1"/>
          </p:cNvSpPr>
          <p:nvPr>
            <p:ph type="title" hasCustomPrompt="1"/>
          </p:nvPr>
        </p:nvSpPr>
        <p:spPr>
          <a:xfrm>
            <a:off x="583557" y="740779"/>
            <a:ext cx="6320742" cy="391988"/>
          </a:xfrm>
        </p:spPr>
        <p:txBody>
          <a:bodyPr>
            <a:noAutofit/>
          </a:bodyPr>
          <a:lstStyle>
            <a:lvl1pPr>
              <a:defRPr sz="2600" b="1" i="0">
                <a:latin typeface="Hind Vadodara" panose="02000000000000000000" pitchFamily="2" charset="77"/>
                <a:cs typeface="Hind Vadodara" panose="02000000000000000000" pitchFamily="2" charset="77"/>
              </a:defRPr>
            </a:lvl1pPr>
          </a:lstStyle>
          <a:p>
            <a:r>
              <a:rPr lang="en-US"/>
              <a:t>Title</a:t>
            </a:r>
          </a:p>
        </p:txBody>
      </p:sp>
      <p:pic>
        <p:nvPicPr>
          <p:cNvPr id="13" name="Picture 12">
            <a:extLst>
              <a:ext uri="{FF2B5EF4-FFF2-40B4-BE49-F238E27FC236}">
                <a16:creationId xmlns:a16="http://schemas.microsoft.com/office/drawing/2014/main" id="{A069E85C-46A0-BC4F-A098-FD3B88F2B791}"/>
              </a:ext>
            </a:extLst>
          </p:cNvPr>
          <p:cNvPicPr>
            <a:picLocks noChangeAspect="1"/>
          </p:cNvPicPr>
          <p:nvPr userDrawn="1"/>
        </p:nvPicPr>
        <p:blipFill>
          <a:blip r:embed="rId2"/>
          <a:stretch>
            <a:fillRect/>
          </a:stretch>
        </p:blipFill>
        <p:spPr>
          <a:xfrm>
            <a:off x="1455420" y="1958339"/>
            <a:ext cx="3143100" cy="2686113"/>
          </a:xfrm>
          <a:prstGeom prst="rect">
            <a:avLst/>
          </a:prstGeom>
        </p:spPr>
      </p:pic>
      <p:pic>
        <p:nvPicPr>
          <p:cNvPr id="9" name="Graphic 8">
            <a:extLst>
              <a:ext uri="{FF2B5EF4-FFF2-40B4-BE49-F238E27FC236}">
                <a16:creationId xmlns:a16="http://schemas.microsoft.com/office/drawing/2014/main" id="{FE4BBA31-E3A3-2C44-B130-460FBBB57ED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281267" y="628458"/>
            <a:ext cx="4410131" cy="5707228"/>
          </a:xfrm>
          <a:prstGeom prst="rect">
            <a:avLst/>
          </a:prstGeom>
        </p:spPr>
      </p:pic>
      <p:sp>
        <p:nvSpPr>
          <p:cNvPr id="11" name="Text Placeholder 26">
            <a:extLst>
              <a:ext uri="{FF2B5EF4-FFF2-40B4-BE49-F238E27FC236}">
                <a16:creationId xmlns:a16="http://schemas.microsoft.com/office/drawing/2014/main" id="{E03E716A-9009-374F-B989-188CE0E800C9}"/>
              </a:ext>
            </a:extLst>
          </p:cNvPr>
          <p:cNvSpPr>
            <a:spLocks noGrp="1"/>
          </p:cNvSpPr>
          <p:nvPr>
            <p:ph type="body" sz="quarter" idx="16" hasCustomPrompt="1"/>
          </p:nvPr>
        </p:nvSpPr>
        <p:spPr>
          <a:xfrm>
            <a:off x="1947482" y="2736949"/>
            <a:ext cx="2448634" cy="830558"/>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0" i="0">
                <a:solidFill>
                  <a:schemeClr val="bg1"/>
                </a:solidFill>
                <a:latin typeface="Hind Vadodara Medium" panose="02000000000000000000" pitchFamily="2" charset="77"/>
                <a:cs typeface="Hind Vadodara Medium" panose="02000000000000000000" pitchFamily="2" charset="77"/>
              </a:defRPr>
            </a:lvl1pPr>
          </a:lstStyle>
          <a:p>
            <a:pPr lvl="0"/>
            <a:r>
              <a:rPr lang="en-GB"/>
              <a:t>”Empty speech bubble that can be edited and moved around”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400">
                <a:solidFill>
                  <a:schemeClr val="bg1"/>
                </a:solidFill>
                <a:latin typeface="Source Sans Pro" panose="020B0503030403020204" pitchFamily="34" charset="0"/>
              </a:rPr>
              <a:t>Quote credit to go here</a:t>
            </a:r>
          </a:p>
          <a:p>
            <a:pPr lvl="0"/>
            <a:endParaRPr lang="en-GB"/>
          </a:p>
        </p:txBody>
      </p:sp>
      <p:pic>
        <p:nvPicPr>
          <p:cNvPr id="14" name="Picture 13">
            <a:extLst>
              <a:ext uri="{FF2B5EF4-FFF2-40B4-BE49-F238E27FC236}">
                <a16:creationId xmlns:a16="http://schemas.microsoft.com/office/drawing/2014/main" id="{48E758C2-84BC-404B-B805-88673AB959BE}"/>
              </a:ext>
            </a:extLst>
          </p:cNvPr>
          <p:cNvPicPr>
            <a:picLocks noChangeAspect="1"/>
          </p:cNvPicPr>
          <p:nvPr userDrawn="1"/>
        </p:nvPicPr>
        <p:blipFill>
          <a:blip r:embed="rId4"/>
          <a:stretch>
            <a:fillRect/>
          </a:stretch>
        </p:blipFill>
        <p:spPr>
          <a:xfrm flipH="1">
            <a:off x="8458144" y="813594"/>
            <a:ext cx="2255575" cy="1914366"/>
          </a:xfrm>
          <a:prstGeom prst="rect">
            <a:avLst/>
          </a:prstGeom>
        </p:spPr>
      </p:pic>
    </p:spTree>
    <p:extLst>
      <p:ext uri="{BB962C8B-B14F-4D97-AF65-F5344CB8AC3E}">
        <p14:creationId xmlns:p14="http://schemas.microsoft.com/office/powerpoint/2010/main" val="588804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ind out more Slid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353A5DD-9760-7245-B5FB-51C9C3C07D28}"/>
              </a:ext>
            </a:extLst>
          </p:cNvPr>
          <p:cNvSpPr>
            <a:spLocks noGrp="1"/>
          </p:cNvSpPr>
          <p:nvPr>
            <p:ph type="sldNum" sz="quarter" idx="12"/>
          </p:nvPr>
        </p:nvSpPr>
        <p:spPr>
          <a:xfrm>
            <a:off x="9234717" y="6342002"/>
            <a:ext cx="2743200" cy="365125"/>
          </a:xfrm>
          <a:prstGeom prst="rect">
            <a:avLst/>
          </a:prstGeom>
        </p:spPr>
        <p:txBody>
          <a:bodyPr/>
          <a:lstStyle>
            <a:lvl1pPr algn="r">
              <a:defRPr sz="1300" b="0" i="0">
                <a:latin typeface="Hind Vadodara" panose="02000000000000000000" pitchFamily="2" charset="77"/>
                <a:cs typeface="Hind Vadodara" panose="02000000000000000000" pitchFamily="2" charset="77"/>
              </a:defRPr>
            </a:lvl1pPr>
          </a:lstStyle>
          <a:p>
            <a:fld id="{EF9566F1-9D59-0947-8980-89336EE560E9}" type="slidenum">
              <a:rPr lang="en-US" smtClean="0"/>
              <a:pPr/>
              <a:t>‹#›</a:t>
            </a:fld>
            <a:endParaRPr lang="en-US"/>
          </a:p>
        </p:txBody>
      </p:sp>
      <p:sp>
        <p:nvSpPr>
          <p:cNvPr id="8" name="Title 1">
            <a:extLst>
              <a:ext uri="{FF2B5EF4-FFF2-40B4-BE49-F238E27FC236}">
                <a16:creationId xmlns:a16="http://schemas.microsoft.com/office/drawing/2014/main" id="{39576207-E005-2240-B8B2-DCC14E478ACA}"/>
              </a:ext>
            </a:extLst>
          </p:cNvPr>
          <p:cNvSpPr>
            <a:spLocks noGrp="1"/>
          </p:cNvSpPr>
          <p:nvPr>
            <p:ph type="title" hasCustomPrompt="1"/>
          </p:nvPr>
        </p:nvSpPr>
        <p:spPr>
          <a:xfrm>
            <a:off x="583557" y="740779"/>
            <a:ext cx="6320742" cy="391988"/>
          </a:xfrm>
        </p:spPr>
        <p:txBody>
          <a:bodyPr>
            <a:noAutofit/>
          </a:bodyPr>
          <a:lstStyle>
            <a:lvl1pPr>
              <a:defRPr sz="2600" b="1" i="0">
                <a:latin typeface="Hind Vadodara" panose="02000000000000000000" pitchFamily="2" charset="77"/>
                <a:cs typeface="Hind Vadodara" panose="02000000000000000000" pitchFamily="2" charset="77"/>
              </a:defRPr>
            </a:lvl1pPr>
          </a:lstStyle>
          <a:p>
            <a:r>
              <a:rPr lang="en-US"/>
              <a:t>Where to find out more</a:t>
            </a:r>
          </a:p>
        </p:txBody>
      </p:sp>
      <p:pic>
        <p:nvPicPr>
          <p:cNvPr id="10" name="Picture 9">
            <a:extLst>
              <a:ext uri="{FF2B5EF4-FFF2-40B4-BE49-F238E27FC236}">
                <a16:creationId xmlns:a16="http://schemas.microsoft.com/office/drawing/2014/main" id="{4C3B4B28-DB22-B249-8388-69E5BDD73810}"/>
              </a:ext>
            </a:extLst>
          </p:cNvPr>
          <p:cNvPicPr>
            <a:picLocks noChangeAspect="1"/>
          </p:cNvPicPr>
          <p:nvPr userDrawn="1"/>
        </p:nvPicPr>
        <p:blipFill rotWithShape="1">
          <a:blip r:embed="rId2"/>
          <a:srcRect r="23897"/>
          <a:stretch/>
        </p:blipFill>
        <p:spPr>
          <a:xfrm>
            <a:off x="11206270" y="2001604"/>
            <a:ext cx="992036" cy="1480930"/>
          </a:xfrm>
          <a:prstGeom prst="rect">
            <a:avLst/>
          </a:prstGeom>
        </p:spPr>
      </p:pic>
      <p:pic>
        <p:nvPicPr>
          <p:cNvPr id="14" name="Picture 13">
            <a:extLst>
              <a:ext uri="{FF2B5EF4-FFF2-40B4-BE49-F238E27FC236}">
                <a16:creationId xmlns:a16="http://schemas.microsoft.com/office/drawing/2014/main" id="{B28681F2-B6B2-7A45-9DF5-261DD428FACC}"/>
              </a:ext>
            </a:extLst>
          </p:cNvPr>
          <p:cNvPicPr>
            <a:picLocks noChangeAspect="1"/>
          </p:cNvPicPr>
          <p:nvPr userDrawn="1"/>
        </p:nvPicPr>
        <p:blipFill rotWithShape="1">
          <a:blip r:embed="rId3"/>
          <a:srcRect t="36644"/>
          <a:stretch/>
        </p:blipFill>
        <p:spPr>
          <a:xfrm>
            <a:off x="9342120" y="0"/>
            <a:ext cx="2058670" cy="1304290"/>
          </a:xfrm>
          <a:prstGeom prst="rect">
            <a:avLst/>
          </a:prstGeom>
        </p:spPr>
      </p:pic>
      <p:pic>
        <p:nvPicPr>
          <p:cNvPr id="21" name="Picture 20">
            <a:extLst>
              <a:ext uri="{FF2B5EF4-FFF2-40B4-BE49-F238E27FC236}">
                <a16:creationId xmlns:a16="http://schemas.microsoft.com/office/drawing/2014/main" id="{DB3DEEB5-C9AA-AD42-86FC-4263255DF528}"/>
              </a:ext>
            </a:extLst>
          </p:cNvPr>
          <p:cNvPicPr>
            <a:picLocks noChangeAspect="1"/>
          </p:cNvPicPr>
          <p:nvPr userDrawn="1"/>
        </p:nvPicPr>
        <p:blipFill>
          <a:blip r:embed="rId4"/>
          <a:stretch>
            <a:fillRect/>
          </a:stretch>
        </p:blipFill>
        <p:spPr>
          <a:xfrm>
            <a:off x="8359140" y="1981200"/>
            <a:ext cx="2156460" cy="2156460"/>
          </a:xfrm>
          <a:prstGeom prst="rect">
            <a:avLst/>
          </a:prstGeom>
        </p:spPr>
      </p:pic>
      <p:pic>
        <p:nvPicPr>
          <p:cNvPr id="12" name="Picture 11">
            <a:extLst>
              <a:ext uri="{FF2B5EF4-FFF2-40B4-BE49-F238E27FC236}">
                <a16:creationId xmlns:a16="http://schemas.microsoft.com/office/drawing/2014/main" id="{46F46846-4835-8543-BF28-371EFB13357D}"/>
              </a:ext>
            </a:extLst>
          </p:cNvPr>
          <p:cNvPicPr>
            <a:picLocks noChangeAspect="1"/>
          </p:cNvPicPr>
          <p:nvPr userDrawn="1"/>
        </p:nvPicPr>
        <p:blipFill rotWithShape="1">
          <a:blip r:embed="rId5"/>
          <a:srcRect b="43388"/>
          <a:stretch/>
        </p:blipFill>
        <p:spPr>
          <a:xfrm rot="10800000">
            <a:off x="6978724" y="0"/>
            <a:ext cx="2882751" cy="1706842"/>
          </a:xfrm>
          <a:prstGeom prst="rect">
            <a:avLst/>
          </a:prstGeom>
        </p:spPr>
      </p:pic>
      <p:pic>
        <p:nvPicPr>
          <p:cNvPr id="17" name="Picture 16">
            <a:extLst>
              <a:ext uri="{FF2B5EF4-FFF2-40B4-BE49-F238E27FC236}">
                <a16:creationId xmlns:a16="http://schemas.microsoft.com/office/drawing/2014/main" id="{C8C3C1D4-5B23-4441-93FF-2F9F5F47BA4E}"/>
              </a:ext>
            </a:extLst>
          </p:cNvPr>
          <p:cNvPicPr>
            <a:picLocks noChangeAspect="1"/>
          </p:cNvPicPr>
          <p:nvPr userDrawn="1"/>
        </p:nvPicPr>
        <p:blipFill>
          <a:blip r:embed="rId6"/>
          <a:stretch>
            <a:fillRect/>
          </a:stretch>
        </p:blipFill>
        <p:spPr>
          <a:xfrm>
            <a:off x="7516736" y="3542941"/>
            <a:ext cx="1464893" cy="1464893"/>
          </a:xfrm>
          <a:prstGeom prst="rect">
            <a:avLst/>
          </a:prstGeom>
        </p:spPr>
      </p:pic>
      <p:pic>
        <p:nvPicPr>
          <p:cNvPr id="22" name="Picture 21">
            <a:extLst>
              <a:ext uri="{FF2B5EF4-FFF2-40B4-BE49-F238E27FC236}">
                <a16:creationId xmlns:a16="http://schemas.microsoft.com/office/drawing/2014/main" id="{CFCA63C1-2172-964C-AEF5-5A2CD0DFF113}"/>
              </a:ext>
            </a:extLst>
          </p:cNvPr>
          <p:cNvPicPr>
            <a:picLocks noChangeAspect="1"/>
          </p:cNvPicPr>
          <p:nvPr userDrawn="1"/>
        </p:nvPicPr>
        <p:blipFill>
          <a:blip r:embed="rId7"/>
          <a:stretch>
            <a:fillRect/>
          </a:stretch>
        </p:blipFill>
        <p:spPr>
          <a:xfrm>
            <a:off x="7498080" y="3528060"/>
            <a:ext cx="1493520" cy="1493520"/>
          </a:xfrm>
          <a:prstGeom prst="rect">
            <a:avLst/>
          </a:prstGeom>
        </p:spPr>
      </p:pic>
      <p:pic>
        <p:nvPicPr>
          <p:cNvPr id="18" name="Picture 17">
            <a:extLst>
              <a:ext uri="{FF2B5EF4-FFF2-40B4-BE49-F238E27FC236}">
                <a16:creationId xmlns:a16="http://schemas.microsoft.com/office/drawing/2014/main" id="{4F2BAEF2-ADB2-8D45-BCC0-CE6603E1F421}"/>
              </a:ext>
            </a:extLst>
          </p:cNvPr>
          <p:cNvPicPr>
            <a:picLocks noChangeAspect="1"/>
          </p:cNvPicPr>
          <p:nvPr userDrawn="1"/>
        </p:nvPicPr>
        <p:blipFill>
          <a:blip r:embed="rId8"/>
          <a:stretch>
            <a:fillRect/>
          </a:stretch>
        </p:blipFill>
        <p:spPr>
          <a:xfrm>
            <a:off x="8855148" y="2454348"/>
            <a:ext cx="1194706" cy="1194706"/>
          </a:xfrm>
          <a:prstGeom prst="rect">
            <a:avLst/>
          </a:prstGeom>
        </p:spPr>
      </p:pic>
      <p:pic>
        <p:nvPicPr>
          <p:cNvPr id="19" name="Graphic 18">
            <a:extLst>
              <a:ext uri="{FF2B5EF4-FFF2-40B4-BE49-F238E27FC236}">
                <a16:creationId xmlns:a16="http://schemas.microsoft.com/office/drawing/2014/main" id="{4820F5D9-E0F5-1E4B-B3D2-94EDCECD8D74}"/>
              </a:ext>
            </a:extLst>
          </p:cNvPr>
          <p:cNvPicPr>
            <a:picLocks noChangeAspect="1"/>
          </p:cNvPicPr>
          <p:nvPr userDrawn="1"/>
        </p:nvPicPr>
        <p:blipFill>
          <a:blip>
            <a:extLst>
              <a:ext uri="{96DAC541-7B7A-43D3-8B79-37D633B846F1}">
                <asvg:svgBlip xmlns:asvg="http://schemas.microsoft.com/office/drawing/2016/SVG/main" r:embed="rId9"/>
              </a:ext>
            </a:extLst>
          </a:blip>
          <a:stretch>
            <a:fillRect/>
          </a:stretch>
        </p:blipFill>
        <p:spPr>
          <a:xfrm>
            <a:off x="7821614" y="3923707"/>
            <a:ext cx="920733" cy="742296"/>
          </a:xfrm>
          <a:prstGeom prst="rect">
            <a:avLst/>
          </a:prstGeom>
        </p:spPr>
      </p:pic>
      <p:pic>
        <p:nvPicPr>
          <p:cNvPr id="20" name="Picture 19">
            <a:extLst>
              <a:ext uri="{FF2B5EF4-FFF2-40B4-BE49-F238E27FC236}">
                <a16:creationId xmlns:a16="http://schemas.microsoft.com/office/drawing/2014/main" id="{23BF168E-920B-5943-B144-1703CF12C3D3}"/>
              </a:ext>
            </a:extLst>
          </p:cNvPr>
          <p:cNvPicPr>
            <a:picLocks noChangeAspect="1"/>
          </p:cNvPicPr>
          <p:nvPr userDrawn="1"/>
        </p:nvPicPr>
        <p:blipFill>
          <a:blip r:embed="rId10"/>
          <a:stretch>
            <a:fillRect/>
          </a:stretch>
        </p:blipFill>
        <p:spPr>
          <a:xfrm rot="16200000">
            <a:off x="10491521" y="1826310"/>
            <a:ext cx="2330450" cy="1070509"/>
          </a:xfrm>
          <a:prstGeom prst="rect">
            <a:avLst/>
          </a:prstGeom>
        </p:spPr>
      </p:pic>
      <p:sp>
        <p:nvSpPr>
          <p:cNvPr id="23" name="Text Placeholder 4">
            <a:extLst>
              <a:ext uri="{FF2B5EF4-FFF2-40B4-BE49-F238E27FC236}">
                <a16:creationId xmlns:a16="http://schemas.microsoft.com/office/drawing/2014/main" id="{B3FC63FB-92E5-C348-8012-3384CF7658D1}"/>
              </a:ext>
            </a:extLst>
          </p:cNvPr>
          <p:cNvSpPr txBox="1">
            <a:spLocks/>
          </p:cNvSpPr>
          <p:nvPr userDrawn="1"/>
        </p:nvSpPr>
        <p:spPr>
          <a:xfrm>
            <a:off x="587375" y="1306513"/>
            <a:ext cx="6330876" cy="420552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0" i="0" kern="1200">
                <a:solidFill>
                  <a:schemeClr val="tx1"/>
                </a:solidFill>
                <a:latin typeface="Hind Vadodara" panose="02000000000000000000" pitchFamily="2" charset="77"/>
                <a:ea typeface="+mn-ea"/>
                <a:cs typeface="Hind Vadodara" panose="02000000000000000000"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ind Vadodara" panose="02000000000000000000" pitchFamily="2" charset="77"/>
                <a:ea typeface="+mn-ea"/>
                <a:cs typeface="Hind Vadodara" panose="02000000000000000000"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ind Vadodara" panose="02000000000000000000" pitchFamily="2" charset="77"/>
                <a:ea typeface="+mn-ea"/>
                <a:cs typeface="Hind Vadodara" panose="02000000000000000000"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ind Vadodara" panose="02000000000000000000" pitchFamily="2" charset="77"/>
                <a:ea typeface="+mn-ea"/>
                <a:cs typeface="Hind Vadodara" panose="02000000000000000000"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ind Vadodara" panose="02000000000000000000" pitchFamily="2" charset="77"/>
                <a:ea typeface="+mn-ea"/>
                <a:cs typeface="Hind Vadodara" panose="02000000000000000000"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hangingPunct="0"/>
            <a:r>
              <a:rPr lang="en-GB"/>
              <a:t>The Big Answer</a:t>
            </a:r>
          </a:p>
          <a:p>
            <a:pPr hangingPunct="0"/>
            <a:r>
              <a:rPr lang="en-GB" u="sng">
                <a:hlinkClick r:id="rId11">
                  <a:extLst>
                    <a:ext uri="{A12FA001-AC4F-418D-AE19-62706E023703}">
                      <ahyp:hlinkClr xmlns:ahyp="http://schemas.microsoft.com/office/drawing/2018/hyperlinkcolor" val="tx"/>
                    </a:ext>
                  </a:extLst>
                </a:hlinkClick>
              </a:rPr>
              <a:t>http://www.childrenscommissioner.gov.uk/the-big-answer/</a:t>
            </a:r>
            <a:endParaRPr lang="en-GB"/>
          </a:p>
          <a:p>
            <a:pPr hangingPunct="0"/>
            <a:r>
              <a:rPr lang="en-GB"/>
              <a:t>Children’s Commissioner’s Office</a:t>
            </a:r>
          </a:p>
          <a:p>
            <a:pPr hangingPunct="0"/>
            <a:r>
              <a:rPr lang="en-GB" u="sng">
                <a:hlinkClick r:id="rId12">
                  <a:extLst>
                    <a:ext uri="{A12FA001-AC4F-418D-AE19-62706E023703}">
                      <ahyp:hlinkClr xmlns:ahyp="http://schemas.microsoft.com/office/drawing/2018/hyperlinkcolor" val="tx"/>
                    </a:ext>
                  </a:extLst>
                </a:hlinkClick>
              </a:rPr>
              <a:t>www.childrenscommissioner.gov.uk</a:t>
            </a:r>
            <a:r>
              <a:rPr lang="en-GB">
                <a:hlinkClick r:id="rId12">
                  <a:extLst>
                    <a:ext uri="{A12FA001-AC4F-418D-AE19-62706E023703}">
                      <ahyp:hlinkClr xmlns:ahyp="http://schemas.microsoft.com/office/drawing/2018/hyperlinkcolor" val="tx"/>
                    </a:ext>
                  </a:extLst>
                </a:hlinkClick>
              </a:rPr>
              <a:t> </a:t>
            </a:r>
            <a:endParaRPr lang="en-GB"/>
          </a:p>
          <a:p>
            <a:pPr hangingPunct="0"/>
            <a:r>
              <a:rPr lang="en-GB"/>
              <a:t>Twitter: </a:t>
            </a:r>
            <a:r>
              <a:rPr lang="en-GB" u="sng">
                <a:hlinkClick r:id="rId13">
                  <a:extLst>
                    <a:ext uri="{A12FA001-AC4F-418D-AE19-62706E023703}">
                      <ahyp:hlinkClr xmlns:ahyp="http://schemas.microsoft.com/office/drawing/2018/hyperlinkcolor" val="tx"/>
                    </a:ext>
                  </a:extLst>
                </a:hlinkClick>
              </a:rPr>
              <a:t>@ChildrensComm</a:t>
            </a:r>
            <a:endParaRPr lang="en-GB"/>
          </a:p>
          <a:p>
            <a:pPr hangingPunct="0"/>
            <a:r>
              <a:rPr lang="en-GB"/>
              <a:t>Instagram: </a:t>
            </a:r>
            <a:r>
              <a:rPr lang="en-GB" u="sng">
                <a:hlinkClick r:id="rId14">
                  <a:extLst>
                    <a:ext uri="{A12FA001-AC4F-418D-AE19-62706E023703}">
                      <ahyp:hlinkClr xmlns:ahyp="http://schemas.microsoft.com/office/drawing/2018/hyperlinkcolor" val="tx"/>
                    </a:ext>
                  </a:extLst>
                </a:hlinkClick>
              </a:rPr>
              <a:t>@childrenscommissioner</a:t>
            </a:r>
            <a:endParaRPr lang="en-GB"/>
          </a:p>
          <a:p>
            <a:pPr hangingPunct="0"/>
            <a:r>
              <a:rPr lang="en-GB"/>
              <a:t>Help at Hand </a:t>
            </a:r>
          </a:p>
          <a:p>
            <a:pPr hangingPunct="0"/>
            <a:r>
              <a:rPr lang="en-GB" u="sng">
                <a:hlinkClick r:id="rId15">
                  <a:extLst>
                    <a:ext uri="{A12FA001-AC4F-418D-AE19-62706E023703}">
                      <ahyp:hlinkClr xmlns:ahyp="http://schemas.microsoft.com/office/drawing/2018/hyperlinkcolor" val="tx"/>
                    </a:ext>
                  </a:extLst>
                </a:hlinkClick>
              </a:rPr>
              <a:t>http://www.childrenscommissioner.gov.uk/help-at-hand/</a:t>
            </a:r>
            <a:endParaRPr lang="en-GB"/>
          </a:p>
          <a:p>
            <a:pPr hangingPunct="0"/>
            <a:r>
              <a:rPr lang="en-GB"/>
              <a:t>0800 528 0731  </a:t>
            </a:r>
          </a:p>
          <a:p>
            <a:endParaRPr lang="en-US"/>
          </a:p>
        </p:txBody>
      </p:sp>
    </p:spTree>
    <p:extLst>
      <p:ext uri="{BB962C8B-B14F-4D97-AF65-F5344CB8AC3E}">
        <p14:creationId xmlns:p14="http://schemas.microsoft.com/office/powerpoint/2010/main" val="2905643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6BE06B-5C9A-244B-B2CE-9A880EB965CD}"/>
              </a:ext>
            </a:extLst>
          </p:cNvPr>
          <p:cNvSpPr txBox="1"/>
          <p:nvPr userDrawn="1"/>
        </p:nvSpPr>
        <p:spPr>
          <a:xfrm>
            <a:off x="5109090" y="4295945"/>
            <a:ext cx="6807200" cy="1892826"/>
          </a:xfrm>
          <a:prstGeom prst="rect">
            <a:avLst/>
          </a:prstGeom>
          <a:noFill/>
        </p:spPr>
        <p:txBody>
          <a:bodyPr wrap="square" rtlCol="0">
            <a:spAutoFit/>
          </a:bodyPr>
          <a:lstStyle/>
          <a:p>
            <a:pPr algn="r">
              <a:lnSpc>
                <a:spcPct val="100000"/>
              </a:lnSpc>
            </a:pPr>
            <a:r>
              <a:rPr lang="en-GB" sz="1300" b="0" i="0" dirty="0">
                <a:solidFill>
                  <a:schemeClr val="tx1"/>
                </a:solidFill>
                <a:latin typeface="Hind Vadodara" panose="02000000000000000000" pitchFamily="2" charset="77"/>
                <a:cs typeface="Hind Vadodara" panose="02000000000000000000" pitchFamily="2" charset="77"/>
              </a:rPr>
              <a:t>Children’s Commissioner for England</a:t>
            </a:r>
          </a:p>
          <a:p>
            <a:pPr algn="r">
              <a:lnSpc>
                <a:spcPct val="100000"/>
              </a:lnSpc>
            </a:pPr>
            <a:r>
              <a:rPr lang="en-GB" sz="1300" b="0" i="0" dirty="0">
                <a:solidFill>
                  <a:schemeClr val="tx1"/>
                </a:solidFill>
                <a:latin typeface="Hind Vadodara" panose="02000000000000000000" pitchFamily="2" charset="77"/>
                <a:cs typeface="Hind Vadodara" panose="02000000000000000000" pitchFamily="2" charset="77"/>
              </a:rPr>
              <a:t>11</a:t>
            </a:r>
            <a:r>
              <a:rPr lang="en-GB" sz="1300" b="0" i="0" baseline="30000" dirty="0">
                <a:solidFill>
                  <a:schemeClr val="tx1"/>
                </a:solidFill>
                <a:latin typeface="Hind Vadodara" panose="02000000000000000000" pitchFamily="2" charset="77"/>
                <a:cs typeface="Hind Vadodara" panose="02000000000000000000" pitchFamily="2" charset="77"/>
              </a:rPr>
              <a:t>th</a:t>
            </a:r>
            <a:r>
              <a:rPr lang="en-GB" sz="1300" b="0" i="0" dirty="0">
                <a:solidFill>
                  <a:schemeClr val="tx1"/>
                </a:solidFill>
                <a:latin typeface="Hind Vadodara" panose="02000000000000000000" pitchFamily="2" charset="77"/>
                <a:cs typeface="Hind Vadodara" panose="02000000000000000000" pitchFamily="2" charset="77"/>
              </a:rPr>
              <a:t> Floor, 64 Victoria Street,</a:t>
            </a:r>
          </a:p>
          <a:p>
            <a:pPr algn="r">
              <a:lnSpc>
                <a:spcPct val="100000"/>
              </a:lnSpc>
            </a:pPr>
            <a:r>
              <a:rPr lang="en-GB" sz="1300" b="0" i="0" dirty="0">
                <a:solidFill>
                  <a:schemeClr val="tx1"/>
                </a:solidFill>
                <a:latin typeface="Hind Vadodara" panose="02000000000000000000" pitchFamily="2" charset="77"/>
                <a:cs typeface="Hind Vadodara" panose="02000000000000000000" pitchFamily="2" charset="77"/>
              </a:rPr>
              <a:t>London, SW1E 6QP</a:t>
            </a:r>
          </a:p>
          <a:p>
            <a:pPr algn="r">
              <a:lnSpc>
                <a:spcPct val="100000"/>
              </a:lnSpc>
            </a:pPr>
            <a:endParaRPr lang="en-GB" sz="1300" b="0" i="0" dirty="0">
              <a:solidFill>
                <a:schemeClr val="tx1"/>
              </a:solidFill>
              <a:latin typeface="Hind Vadodara" panose="02000000000000000000" pitchFamily="2" charset="77"/>
              <a:cs typeface="Hind Vadodara" panose="02000000000000000000" pitchFamily="2" charset="77"/>
            </a:endParaRPr>
          </a:p>
          <a:p>
            <a:pPr algn="r">
              <a:lnSpc>
                <a:spcPct val="100000"/>
              </a:lnSpc>
            </a:pPr>
            <a:r>
              <a:rPr lang="en-GB" sz="1300" b="0" i="0" dirty="0">
                <a:solidFill>
                  <a:schemeClr val="tx1"/>
                </a:solidFill>
                <a:latin typeface="Hind Vadodara" panose="02000000000000000000" pitchFamily="2" charset="77"/>
                <a:cs typeface="Hind Vadodara" panose="02000000000000000000" pitchFamily="2" charset="77"/>
              </a:rPr>
              <a:t>020 7783 8330</a:t>
            </a:r>
          </a:p>
          <a:p>
            <a:pPr algn="r">
              <a:lnSpc>
                <a:spcPct val="100000"/>
              </a:lnSpc>
            </a:pPr>
            <a:r>
              <a:rPr lang="en-GB" sz="1300" b="0" i="0" dirty="0">
                <a:solidFill>
                  <a:schemeClr val="tx1"/>
                </a:solidFill>
                <a:latin typeface="Hind Vadodara" panose="02000000000000000000" pitchFamily="2" charset="77"/>
                <a:cs typeface="Hind Vadodara" panose="02000000000000000000" pitchFamily="2" charset="77"/>
                <a:hlinkClick r:id="rId2">
                  <a:extLst>
                    <a:ext uri="{A12FA001-AC4F-418D-AE19-62706E023703}">
                      <ahyp:hlinkClr xmlns:ahyp="http://schemas.microsoft.com/office/drawing/2018/hyperlinkcolor" val="tx"/>
                    </a:ext>
                  </a:extLst>
                </a:hlinkClick>
              </a:rPr>
              <a:t>cco.correspondence@childrenscommissioner.gov.uk</a:t>
            </a:r>
            <a:endParaRPr lang="en-GB" sz="1300" b="0" i="0" dirty="0">
              <a:solidFill>
                <a:schemeClr val="tx1"/>
              </a:solidFill>
              <a:latin typeface="Hind Vadodara" panose="02000000000000000000" pitchFamily="2" charset="77"/>
              <a:cs typeface="Hind Vadodara" panose="02000000000000000000" pitchFamily="2" charset="77"/>
            </a:endParaRPr>
          </a:p>
          <a:p>
            <a:pPr algn="r">
              <a:lnSpc>
                <a:spcPct val="100000"/>
              </a:lnSpc>
            </a:pPr>
            <a:r>
              <a:rPr lang="en-GB" sz="1300" b="0" i="0" dirty="0">
                <a:solidFill>
                  <a:schemeClr val="tx1"/>
                </a:solidFill>
                <a:latin typeface="Hind Vadodara" panose="02000000000000000000" pitchFamily="2" charset="77"/>
                <a:cs typeface="Hind Vadodara" panose="02000000000000000000" pitchFamily="2" charset="77"/>
                <a:hlinkClick r:id="rId3">
                  <a:extLst>
                    <a:ext uri="{A12FA001-AC4F-418D-AE19-62706E023703}">
                      <ahyp:hlinkClr xmlns:ahyp="http://schemas.microsoft.com/office/drawing/2018/hyperlinkcolor" val="tx"/>
                    </a:ext>
                  </a:extLst>
                </a:hlinkClick>
              </a:rPr>
              <a:t>www.childrenscommissioner.gov.uk</a:t>
            </a:r>
            <a:endParaRPr lang="en-GB" sz="1300" b="0" i="0" dirty="0">
              <a:solidFill>
                <a:schemeClr val="tx1"/>
              </a:solidFill>
              <a:latin typeface="Hind Vadodara" panose="02000000000000000000" pitchFamily="2" charset="77"/>
              <a:cs typeface="Hind Vadodara" panose="02000000000000000000" pitchFamily="2" charset="77"/>
            </a:endParaRPr>
          </a:p>
          <a:p>
            <a:pPr algn="r">
              <a:lnSpc>
                <a:spcPct val="100000"/>
              </a:lnSpc>
            </a:pPr>
            <a:r>
              <a:rPr lang="en-GB" sz="1300" b="0" i="0" dirty="0">
                <a:solidFill>
                  <a:schemeClr val="tx1"/>
                </a:solidFill>
                <a:latin typeface="Hind Vadodara" panose="02000000000000000000" pitchFamily="2" charset="77"/>
                <a:cs typeface="Hind Vadodara" panose="02000000000000000000" pitchFamily="2" charset="77"/>
                <a:hlinkClick r:id="rId4">
                  <a:extLst>
                    <a:ext uri="{A12FA001-AC4F-418D-AE19-62706E023703}">
                      <ahyp:hlinkClr xmlns:ahyp="http://schemas.microsoft.com/office/drawing/2018/hyperlinkcolor" val="tx"/>
                    </a:ext>
                  </a:extLst>
                </a:hlinkClick>
              </a:rPr>
              <a:t>@ChildrensComm</a:t>
            </a:r>
            <a:endParaRPr lang="en-GB" sz="1300" b="0" i="0" dirty="0">
              <a:solidFill>
                <a:schemeClr val="tx1"/>
              </a:solidFill>
              <a:latin typeface="Hind Vadodara" panose="02000000000000000000" pitchFamily="2" charset="77"/>
              <a:cs typeface="Hind Vadodara" panose="02000000000000000000" pitchFamily="2" charset="77"/>
            </a:endParaRPr>
          </a:p>
          <a:p>
            <a:pPr algn="r">
              <a:lnSpc>
                <a:spcPct val="100000"/>
              </a:lnSpc>
            </a:pPr>
            <a:r>
              <a:rPr lang="en-GB" sz="1300" b="0" i="0" dirty="0">
                <a:solidFill>
                  <a:schemeClr val="tx1"/>
                </a:solidFill>
                <a:latin typeface="Hind Vadodara" panose="02000000000000000000" pitchFamily="2" charset="77"/>
                <a:cs typeface="Hind Vadodara" panose="02000000000000000000" pitchFamily="2" charset="77"/>
                <a:hlinkClick r:id="rId5">
                  <a:extLst>
                    <a:ext uri="{A12FA001-AC4F-418D-AE19-62706E023703}">
                      <ahyp:hlinkClr xmlns:ahyp="http://schemas.microsoft.com/office/drawing/2018/hyperlinkcolor" val="tx"/>
                    </a:ext>
                  </a:extLst>
                </a:hlinkClick>
              </a:rPr>
              <a:t>@childrenscommissioner</a:t>
            </a:r>
            <a:endParaRPr lang="en-GB" sz="1300" b="0" i="0" dirty="0">
              <a:solidFill>
                <a:schemeClr val="tx1"/>
              </a:solidFill>
              <a:latin typeface="Hind Vadodara" panose="02000000000000000000" pitchFamily="2" charset="77"/>
              <a:cs typeface="Hind Vadodara" panose="02000000000000000000" pitchFamily="2" charset="77"/>
            </a:endParaRPr>
          </a:p>
        </p:txBody>
      </p:sp>
      <p:pic>
        <p:nvPicPr>
          <p:cNvPr id="7" name="Picture 6">
            <a:extLst>
              <a:ext uri="{FF2B5EF4-FFF2-40B4-BE49-F238E27FC236}">
                <a16:creationId xmlns:a16="http://schemas.microsoft.com/office/drawing/2014/main" id="{E5970B13-B10E-3B43-835E-28A18F562547}"/>
              </a:ext>
            </a:extLst>
          </p:cNvPr>
          <p:cNvPicPr>
            <a:picLocks noChangeAspect="1"/>
          </p:cNvPicPr>
          <p:nvPr userDrawn="1"/>
        </p:nvPicPr>
        <p:blipFill rotWithShape="1">
          <a:blip r:embed="rId6"/>
          <a:srcRect t="36644"/>
          <a:stretch/>
        </p:blipFill>
        <p:spPr>
          <a:xfrm>
            <a:off x="9342120" y="0"/>
            <a:ext cx="2058670" cy="1304290"/>
          </a:xfrm>
          <a:prstGeom prst="rect">
            <a:avLst/>
          </a:prstGeom>
        </p:spPr>
      </p:pic>
      <p:pic>
        <p:nvPicPr>
          <p:cNvPr id="8" name="Picture 7">
            <a:extLst>
              <a:ext uri="{FF2B5EF4-FFF2-40B4-BE49-F238E27FC236}">
                <a16:creationId xmlns:a16="http://schemas.microsoft.com/office/drawing/2014/main" id="{D98DAADF-A320-8A4F-9D35-11886473886E}"/>
              </a:ext>
            </a:extLst>
          </p:cNvPr>
          <p:cNvPicPr>
            <a:picLocks noChangeAspect="1"/>
          </p:cNvPicPr>
          <p:nvPr userDrawn="1"/>
        </p:nvPicPr>
        <p:blipFill rotWithShape="1">
          <a:blip r:embed="rId7"/>
          <a:srcRect b="43388"/>
          <a:stretch/>
        </p:blipFill>
        <p:spPr>
          <a:xfrm rot="10800000">
            <a:off x="6978724" y="0"/>
            <a:ext cx="2882751" cy="1706842"/>
          </a:xfrm>
          <a:prstGeom prst="rect">
            <a:avLst/>
          </a:prstGeom>
        </p:spPr>
      </p:pic>
      <p:pic>
        <p:nvPicPr>
          <p:cNvPr id="9" name="Picture 8">
            <a:extLst>
              <a:ext uri="{FF2B5EF4-FFF2-40B4-BE49-F238E27FC236}">
                <a16:creationId xmlns:a16="http://schemas.microsoft.com/office/drawing/2014/main" id="{D5031525-C562-1242-BA5F-096A653997EA}"/>
              </a:ext>
            </a:extLst>
          </p:cNvPr>
          <p:cNvPicPr>
            <a:picLocks noChangeAspect="1"/>
          </p:cNvPicPr>
          <p:nvPr userDrawn="1"/>
        </p:nvPicPr>
        <p:blipFill>
          <a:blip r:embed="rId8"/>
          <a:stretch>
            <a:fillRect/>
          </a:stretch>
        </p:blipFill>
        <p:spPr>
          <a:xfrm rot="16200000">
            <a:off x="10491521" y="1826310"/>
            <a:ext cx="2330450" cy="1070509"/>
          </a:xfrm>
          <a:prstGeom prst="rect">
            <a:avLst/>
          </a:prstGeom>
        </p:spPr>
      </p:pic>
      <p:pic>
        <p:nvPicPr>
          <p:cNvPr id="10" name="Picture 9">
            <a:extLst>
              <a:ext uri="{FF2B5EF4-FFF2-40B4-BE49-F238E27FC236}">
                <a16:creationId xmlns:a16="http://schemas.microsoft.com/office/drawing/2014/main" id="{D3228724-03AA-EE45-BFB8-EBC78EDE9B4E}"/>
              </a:ext>
            </a:extLst>
          </p:cNvPr>
          <p:cNvPicPr>
            <a:picLocks noChangeAspect="1"/>
          </p:cNvPicPr>
          <p:nvPr userDrawn="1"/>
        </p:nvPicPr>
        <p:blipFill>
          <a:blip r:embed="rId9"/>
          <a:stretch>
            <a:fillRect/>
          </a:stretch>
        </p:blipFill>
        <p:spPr>
          <a:xfrm>
            <a:off x="9296400" y="1805940"/>
            <a:ext cx="1127760" cy="1127760"/>
          </a:xfrm>
          <a:prstGeom prst="rect">
            <a:avLst/>
          </a:prstGeom>
        </p:spPr>
      </p:pic>
      <p:pic>
        <p:nvPicPr>
          <p:cNvPr id="11" name="Picture 10">
            <a:extLst>
              <a:ext uri="{FF2B5EF4-FFF2-40B4-BE49-F238E27FC236}">
                <a16:creationId xmlns:a16="http://schemas.microsoft.com/office/drawing/2014/main" id="{417AA24C-3E53-8E4E-9AF6-AB1AA22366CA}"/>
              </a:ext>
            </a:extLst>
          </p:cNvPr>
          <p:cNvPicPr>
            <a:picLocks noChangeAspect="1"/>
          </p:cNvPicPr>
          <p:nvPr userDrawn="1"/>
        </p:nvPicPr>
        <p:blipFill rotWithShape="1">
          <a:blip r:embed="rId10"/>
          <a:srcRect l="10315" b="55517"/>
          <a:stretch/>
        </p:blipFill>
        <p:spPr>
          <a:xfrm>
            <a:off x="0" y="4503099"/>
            <a:ext cx="4747846" cy="2354901"/>
          </a:xfrm>
          <a:prstGeom prst="rect">
            <a:avLst/>
          </a:prstGeom>
        </p:spPr>
      </p:pic>
      <p:pic>
        <p:nvPicPr>
          <p:cNvPr id="12" name="Picture 11">
            <a:extLst>
              <a:ext uri="{FF2B5EF4-FFF2-40B4-BE49-F238E27FC236}">
                <a16:creationId xmlns:a16="http://schemas.microsoft.com/office/drawing/2014/main" id="{F9CE1D21-C9C8-6A43-981E-33BBADF0E312}"/>
              </a:ext>
            </a:extLst>
          </p:cNvPr>
          <p:cNvPicPr>
            <a:picLocks noChangeAspect="1"/>
          </p:cNvPicPr>
          <p:nvPr userDrawn="1"/>
        </p:nvPicPr>
        <p:blipFill>
          <a:blip r:embed="rId11"/>
          <a:stretch>
            <a:fillRect/>
          </a:stretch>
        </p:blipFill>
        <p:spPr>
          <a:xfrm>
            <a:off x="324220" y="5861778"/>
            <a:ext cx="3687684" cy="650768"/>
          </a:xfrm>
          <a:prstGeom prst="rect">
            <a:avLst/>
          </a:prstGeom>
        </p:spPr>
      </p:pic>
      <p:pic>
        <p:nvPicPr>
          <p:cNvPr id="2" name="Picture 2">
            <a:extLst>
              <a:ext uri="{FF2B5EF4-FFF2-40B4-BE49-F238E27FC236}">
                <a16:creationId xmlns:a16="http://schemas.microsoft.com/office/drawing/2014/main" id="{0AF9EAA0-0B18-CAAD-31AD-4D07FFF6765D}"/>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0353007" y="5757350"/>
            <a:ext cx="147087" cy="147087"/>
          </a:xfrm>
          <a:prstGeom prst="roundRect">
            <a:avLst/>
          </a:prstGeom>
          <a:noFill/>
          <a:extLst>
            <a:ext uri="{909E8E84-426E-40DD-AFC4-6F175D3DCCD1}">
              <a14:hiddenFill xmlns:a14="http://schemas.microsoft.com/office/drawing/2010/main">
                <a:solidFill>
                  <a:srgbClr val="FFFFFF"/>
                </a:solidFill>
              </a14:hiddenFill>
            </a:ext>
          </a:extLst>
        </p:spPr>
      </p:pic>
      <p:pic>
        <p:nvPicPr>
          <p:cNvPr id="3" name="Picture 4" descr="Instagram logo. Instagram Social media icon. 42346551 Vector ...">
            <a:extLst>
              <a:ext uri="{FF2B5EF4-FFF2-40B4-BE49-F238E27FC236}">
                <a16:creationId xmlns:a16="http://schemas.microsoft.com/office/drawing/2014/main" id="{F5F671AB-0521-5336-83A7-3244140920BD}"/>
              </a:ext>
            </a:extLst>
          </p:cNvPr>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l="14624" t="27888" r="59338" b="27558"/>
          <a:stretch>
            <a:fillRect/>
          </a:stretch>
        </p:blipFill>
        <p:spPr bwMode="auto">
          <a:xfrm>
            <a:off x="9865620" y="5952613"/>
            <a:ext cx="156821" cy="147087"/>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192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lan text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045360-CE2C-F947-B275-5083D2700FDA}"/>
              </a:ext>
            </a:extLst>
          </p:cNvPr>
          <p:cNvSpPr>
            <a:spLocks noGrp="1"/>
          </p:cNvSpPr>
          <p:nvPr>
            <p:ph type="title" hasCustomPrompt="1"/>
          </p:nvPr>
        </p:nvSpPr>
        <p:spPr>
          <a:xfrm>
            <a:off x="583557" y="740779"/>
            <a:ext cx="10881814" cy="391988"/>
          </a:xfrm>
        </p:spPr>
        <p:txBody>
          <a:bodyPr>
            <a:noAutofit/>
          </a:bodyPr>
          <a:lstStyle>
            <a:lvl1pPr>
              <a:defRPr sz="2600" b="1" i="0">
                <a:latin typeface="Hind Vadodara" panose="02000000000000000000" pitchFamily="2" charset="77"/>
                <a:cs typeface="Hind Vadodara" panose="02000000000000000000" pitchFamily="2" charset="77"/>
              </a:defRPr>
            </a:lvl1pPr>
          </a:lstStyle>
          <a:p>
            <a:r>
              <a:rPr lang="en-US"/>
              <a:t>Title</a:t>
            </a:r>
          </a:p>
        </p:txBody>
      </p:sp>
      <p:sp>
        <p:nvSpPr>
          <p:cNvPr id="9" name="Text Placeholder 4">
            <a:extLst>
              <a:ext uri="{FF2B5EF4-FFF2-40B4-BE49-F238E27FC236}">
                <a16:creationId xmlns:a16="http://schemas.microsoft.com/office/drawing/2014/main" id="{0143C6FD-D712-9C45-8FD1-05F448A94B72}"/>
              </a:ext>
            </a:extLst>
          </p:cNvPr>
          <p:cNvSpPr>
            <a:spLocks noGrp="1"/>
          </p:cNvSpPr>
          <p:nvPr>
            <p:ph type="body" sz="quarter" idx="17" hasCustomPrompt="1"/>
          </p:nvPr>
        </p:nvSpPr>
        <p:spPr>
          <a:xfrm>
            <a:off x="587375" y="1306512"/>
            <a:ext cx="10881814" cy="4288171"/>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lvl1pPr>
          </a:lstStyle>
          <a:p>
            <a:pPr lvl="0"/>
            <a:r>
              <a:rPr lang="en-US"/>
              <a:t>*text*</a:t>
            </a:r>
          </a:p>
        </p:txBody>
      </p:sp>
    </p:spTree>
    <p:extLst>
      <p:ext uri="{BB962C8B-B14F-4D97-AF65-F5344CB8AC3E}">
        <p14:creationId xmlns:p14="http://schemas.microsoft.com/office/powerpoint/2010/main" val="1220436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rea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1630505"/>
      </p:ext>
    </p:extLst>
  </p:cSld>
  <p:clrMapOvr>
    <a:masterClrMapping/>
  </p:clrMapOvr>
  <p:extLst>
    <p:ext uri="{DCECCB84-F9BA-43D5-87BE-67443E8EF086}">
      <p15:sldGuideLst xmlns:p15="http://schemas.microsoft.com/office/powerpoint/2012/main">
        <p15:guide id="1" pos="325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6EC177-D4FD-DA46-BB42-4B9DDFC09C50}"/>
              </a:ext>
            </a:extLst>
          </p:cNvPr>
          <p:cNvSpPr>
            <a:spLocks noGrp="1"/>
          </p:cNvSpPr>
          <p:nvPr>
            <p:ph type="title"/>
          </p:nvPr>
        </p:nvSpPr>
        <p:spPr>
          <a:xfrm>
            <a:off x="0" y="1"/>
            <a:ext cx="12192000" cy="1080000"/>
          </a:xfrm>
          <a:prstGeom prst="rect">
            <a:avLst/>
          </a:prstGeom>
        </p:spPr>
        <p:txBody>
          <a:bodyPr/>
          <a:lstStyle/>
          <a:p>
            <a:r>
              <a:rPr lang="en-GB"/>
              <a:t>Click to edit Master title style</a:t>
            </a:r>
            <a:endParaRPr lang="en-US"/>
          </a:p>
        </p:txBody>
      </p:sp>
      <p:sp>
        <p:nvSpPr>
          <p:cNvPr id="10" name="Text Placeholder 9">
            <a:extLst>
              <a:ext uri="{FF2B5EF4-FFF2-40B4-BE49-F238E27FC236}">
                <a16:creationId xmlns:a16="http://schemas.microsoft.com/office/drawing/2014/main" id="{AE2121C8-BD94-7448-BAEA-CF3AE6A6716F}"/>
              </a:ext>
            </a:extLst>
          </p:cNvPr>
          <p:cNvSpPr>
            <a:spLocks noGrp="1"/>
          </p:cNvSpPr>
          <p:nvPr>
            <p:ph type="body" sz="quarter" idx="10"/>
          </p:nvPr>
        </p:nvSpPr>
        <p:spPr>
          <a:xfrm>
            <a:off x="1" y="1080000"/>
            <a:ext cx="7920000" cy="4935136"/>
          </a:xfrm>
          <a:prstGeom prst="rect">
            <a:avLst/>
          </a:prstGeom>
        </p:spPr>
        <p:txBody>
          <a:bodyPr/>
          <a:lstStyle>
            <a:lvl1pPr>
              <a:defRPr sz="1600"/>
            </a:lvl1pPr>
            <a:lvl2pPr>
              <a:defRPr sz="1600"/>
            </a:lvl2pPr>
            <a:lvl3pPr>
              <a:defRPr sz="1400"/>
            </a:lvl3pPr>
            <a:lvl5pPr>
              <a:defRPr sz="1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365352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974">
          <p15:clr>
            <a:srgbClr val="FBAE40"/>
          </p15:clr>
        </p15:guide>
        <p15:guide id="4" orient="horz" pos="379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65734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Image Slide">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4BB94C3C-3B30-6F44-891D-7D71C21C80FF}"/>
              </a:ext>
            </a:extLst>
          </p:cNvPr>
          <p:cNvSpPr>
            <a:spLocks noGrp="1"/>
          </p:cNvSpPr>
          <p:nvPr>
            <p:ph type="sldNum" sz="quarter" idx="12"/>
          </p:nvPr>
        </p:nvSpPr>
        <p:spPr>
          <a:xfrm>
            <a:off x="9234717" y="6342002"/>
            <a:ext cx="2743200" cy="365125"/>
          </a:xfrm>
          <a:prstGeom prst="rect">
            <a:avLst/>
          </a:prstGeom>
        </p:spPr>
        <p:txBody>
          <a:bodyPr/>
          <a:lstStyle>
            <a:lvl1pPr algn="r">
              <a:defRPr sz="1300" b="0" i="0">
                <a:latin typeface="Hind Vadodara" panose="02000000000000000000" pitchFamily="2" charset="77"/>
                <a:cs typeface="Hind Vadodara" panose="02000000000000000000" pitchFamily="2" charset="77"/>
              </a:defRPr>
            </a:lvl1pPr>
          </a:lstStyle>
          <a:p>
            <a:fld id="{0B1458CB-5A0C-4B06-8EF7-E9FDD021F558}" type="slidenum">
              <a:rPr lang="en-GB" smtClean="0"/>
              <a:t>‹#›</a:t>
            </a:fld>
            <a:endParaRPr lang="en-GB"/>
          </a:p>
        </p:txBody>
      </p:sp>
    </p:spTree>
    <p:extLst>
      <p:ext uri="{BB962C8B-B14F-4D97-AF65-F5344CB8AC3E}">
        <p14:creationId xmlns:p14="http://schemas.microsoft.com/office/powerpoint/2010/main" val="25129414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Break Slide (2)">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07603D7E-3022-8946-A563-DB3E6C9DEF57}"/>
              </a:ext>
            </a:extLst>
          </p:cNvPr>
          <p:cNvSpPr>
            <a:spLocks noGrp="1"/>
          </p:cNvSpPr>
          <p:nvPr>
            <p:ph type="sldNum" sz="quarter" idx="12"/>
          </p:nvPr>
        </p:nvSpPr>
        <p:spPr>
          <a:xfrm>
            <a:off x="9234717" y="6342002"/>
            <a:ext cx="2743200" cy="365125"/>
          </a:xfrm>
          <a:prstGeom prst="rect">
            <a:avLst/>
          </a:prstGeom>
        </p:spPr>
        <p:txBody>
          <a:bodyPr/>
          <a:lstStyle>
            <a:lvl1pPr algn="r">
              <a:defRPr sz="1300" b="0" i="0">
                <a:latin typeface="Hind Vadodara" panose="02000000000000000000" pitchFamily="2" charset="77"/>
                <a:cs typeface="Hind Vadodara" panose="02000000000000000000" pitchFamily="2" charset="77"/>
              </a:defRPr>
            </a:lvl1pPr>
          </a:lstStyle>
          <a:p>
            <a:fld id="{0B1458CB-5A0C-4B06-8EF7-E9FDD021F558}" type="slidenum">
              <a:rPr lang="en-GB" smtClean="0"/>
              <a:t>‹#›</a:t>
            </a:fld>
            <a:endParaRPr lang="en-GB"/>
          </a:p>
        </p:txBody>
      </p:sp>
    </p:spTree>
    <p:extLst>
      <p:ext uri="{BB962C8B-B14F-4D97-AF65-F5344CB8AC3E}">
        <p14:creationId xmlns:p14="http://schemas.microsoft.com/office/powerpoint/2010/main" val="399209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03BDDAA-8896-5D4F-942C-40405B215831}"/>
              </a:ext>
            </a:extLst>
          </p:cNvPr>
          <p:cNvPicPr>
            <a:picLocks noChangeAspect="1"/>
          </p:cNvPicPr>
          <p:nvPr userDrawn="1"/>
        </p:nvPicPr>
        <p:blipFill rotWithShape="1">
          <a:blip r:embed="rId2"/>
          <a:srcRect b="33433"/>
          <a:stretch/>
        </p:blipFill>
        <p:spPr>
          <a:xfrm>
            <a:off x="6359163" y="6110714"/>
            <a:ext cx="1122605" cy="747286"/>
          </a:xfrm>
          <a:prstGeom prst="rect">
            <a:avLst/>
          </a:prstGeom>
        </p:spPr>
      </p:pic>
      <p:pic>
        <p:nvPicPr>
          <p:cNvPr id="22" name="Picture 21">
            <a:extLst>
              <a:ext uri="{FF2B5EF4-FFF2-40B4-BE49-F238E27FC236}">
                <a16:creationId xmlns:a16="http://schemas.microsoft.com/office/drawing/2014/main" id="{A7FE36FF-951F-4145-BE2A-A1750E9458B3}"/>
              </a:ext>
            </a:extLst>
          </p:cNvPr>
          <p:cNvPicPr>
            <a:picLocks noChangeAspect="1"/>
          </p:cNvPicPr>
          <p:nvPr userDrawn="1"/>
        </p:nvPicPr>
        <p:blipFill>
          <a:blip r:embed="rId3"/>
          <a:stretch>
            <a:fillRect/>
          </a:stretch>
        </p:blipFill>
        <p:spPr>
          <a:xfrm rot="9000000">
            <a:off x="8959422" y="3828993"/>
            <a:ext cx="2061386" cy="2154308"/>
          </a:xfrm>
          <a:prstGeom prst="rect">
            <a:avLst/>
          </a:prstGeom>
        </p:spPr>
      </p:pic>
      <p:pic>
        <p:nvPicPr>
          <p:cNvPr id="15" name="Picture 14">
            <a:extLst>
              <a:ext uri="{FF2B5EF4-FFF2-40B4-BE49-F238E27FC236}">
                <a16:creationId xmlns:a16="http://schemas.microsoft.com/office/drawing/2014/main" id="{9DEB9467-F656-4A48-B1FE-EC41984CD8BD}"/>
              </a:ext>
            </a:extLst>
          </p:cNvPr>
          <p:cNvPicPr>
            <a:picLocks noChangeAspect="1"/>
          </p:cNvPicPr>
          <p:nvPr userDrawn="1"/>
        </p:nvPicPr>
        <p:blipFill rotWithShape="1">
          <a:blip r:embed="rId4"/>
          <a:srcRect l="10315" b="55517"/>
          <a:stretch/>
        </p:blipFill>
        <p:spPr>
          <a:xfrm>
            <a:off x="0" y="4503099"/>
            <a:ext cx="4747846" cy="2354901"/>
          </a:xfrm>
          <a:prstGeom prst="rect">
            <a:avLst/>
          </a:prstGeom>
        </p:spPr>
      </p:pic>
      <p:pic>
        <p:nvPicPr>
          <p:cNvPr id="16" name="Picture 15">
            <a:extLst>
              <a:ext uri="{FF2B5EF4-FFF2-40B4-BE49-F238E27FC236}">
                <a16:creationId xmlns:a16="http://schemas.microsoft.com/office/drawing/2014/main" id="{0367CBCE-A43B-6149-94CE-DCD5CBB9EC22}"/>
              </a:ext>
            </a:extLst>
          </p:cNvPr>
          <p:cNvPicPr>
            <a:picLocks noChangeAspect="1"/>
          </p:cNvPicPr>
          <p:nvPr userDrawn="1"/>
        </p:nvPicPr>
        <p:blipFill>
          <a:blip r:embed="rId5"/>
          <a:stretch>
            <a:fillRect/>
          </a:stretch>
        </p:blipFill>
        <p:spPr>
          <a:xfrm>
            <a:off x="324220" y="5861778"/>
            <a:ext cx="3687684" cy="650768"/>
          </a:xfrm>
          <a:prstGeom prst="rect">
            <a:avLst/>
          </a:prstGeom>
        </p:spPr>
      </p:pic>
      <p:pic>
        <p:nvPicPr>
          <p:cNvPr id="21" name="Picture 20">
            <a:extLst>
              <a:ext uri="{FF2B5EF4-FFF2-40B4-BE49-F238E27FC236}">
                <a16:creationId xmlns:a16="http://schemas.microsoft.com/office/drawing/2014/main" id="{2F1B6A88-8629-1E4B-9F94-5DDF2FB7975A}"/>
              </a:ext>
            </a:extLst>
          </p:cNvPr>
          <p:cNvPicPr>
            <a:picLocks noChangeAspect="1"/>
          </p:cNvPicPr>
          <p:nvPr userDrawn="1"/>
        </p:nvPicPr>
        <p:blipFill rotWithShape="1">
          <a:blip r:embed="rId6"/>
          <a:srcRect r="20156" b="30330"/>
          <a:stretch/>
        </p:blipFill>
        <p:spPr>
          <a:xfrm>
            <a:off x="9885797" y="4845820"/>
            <a:ext cx="2306030" cy="2012180"/>
          </a:xfrm>
          <a:prstGeom prst="rect">
            <a:avLst/>
          </a:prstGeom>
        </p:spPr>
      </p:pic>
      <p:pic>
        <p:nvPicPr>
          <p:cNvPr id="19" name="Picture 18">
            <a:extLst>
              <a:ext uri="{FF2B5EF4-FFF2-40B4-BE49-F238E27FC236}">
                <a16:creationId xmlns:a16="http://schemas.microsoft.com/office/drawing/2014/main" id="{1FE2A5D8-3A29-1C45-85D4-E0668971D9C2}"/>
              </a:ext>
            </a:extLst>
          </p:cNvPr>
          <p:cNvPicPr>
            <a:picLocks noChangeAspect="1"/>
          </p:cNvPicPr>
          <p:nvPr userDrawn="1"/>
        </p:nvPicPr>
        <p:blipFill rotWithShape="1">
          <a:blip r:embed="rId7"/>
          <a:srcRect r="39193"/>
          <a:stretch/>
        </p:blipFill>
        <p:spPr>
          <a:xfrm>
            <a:off x="11270077" y="3196682"/>
            <a:ext cx="919563" cy="1512277"/>
          </a:xfrm>
          <a:prstGeom prst="rect">
            <a:avLst/>
          </a:prstGeom>
        </p:spPr>
      </p:pic>
      <p:pic>
        <p:nvPicPr>
          <p:cNvPr id="20" name="Picture 19">
            <a:extLst>
              <a:ext uri="{FF2B5EF4-FFF2-40B4-BE49-F238E27FC236}">
                <a16:creationId xmlns:a16="http://schemas.microsoft.com/office/drawing/2014/main" id="{E635BFC4-DA9B-4C44-B05B-3F644C99F997}"/>
              </a:ext>
            </a:extLst>
          </p:cNvPr>
          <p:cNvPicPr>
            <a:picLocks noChangeAspect="1"/>
          </p:cNvPicPr>
          <p:nvPr userDrawn="1"/>
        </p:nvPicPr>
        <p:blipFill rotWithShape="1">
          <a:blip r:embed="rId8"/>
          <a:srcRect t="1" b="44801"/>
          <a:stretch/>
        </p:blipFill>
        <p:spPr>
          <a:xfrm>
            <a:off x="7248291" y="5596151"/>
            <a:ext cx="2286002" cy="1261850"/>
          </a:xfrm>
          <a:prstGeom prst="rect">
            <a:avLst/>
          </a:prstGeom>
        </p:spPr>
      </p:pic>
      <p:sp>
        <p:nvSpPr>
          <p:cNvPr id="5" name="Text Placeholder 4">
            <a:extLst>
              <a:ext uri="{FF2B5EF4-FFF2-40B4-BE49-F238E27FC236}">
                <a16:creationId xmlns:a16="http://schemas.microsoft.com/office/drawing/2014/main" id="{821E89BA-AB9C-482D-A634-DEE1317B069D}"/>
              </a:ext>
            </a:extLst>
          </p:cNvPr>
          <p:cNvSpPr>
            <a:spLocks noGrp="1"/>
          </p:cNvSpPr>
          <p:nvPr>
            <p:ph type="body" sz="quarter" idx="10" hasCustomPrompt="1"/>
          </p:nvPr>
        </p:nvSpPr>
        <p:spPr>
          <a:xfrm>
            <a:off x="323850" y="1311275"/>
            <a:ext cx="11559705" cy="1325563"/>
          </a:xfrm>
        </p:spPr>
        <p:txBody>
          <a:bodyPr>
            <a:noAutofit/>
          </a:bodyPr>
          <a:lstStyle>
            <a:lvl1pPr marL="0" indent="0">
              <a:buNone/>
              <a:defRPr sz="6000" b="1">
                <a:latin typeface="Hind Vadodara" panose="02000000000000000000" pitchFamily="2" charset="0"/>
                <a:cs typeface="Hind Vadodara" panose="02000000000000000000" pitchFamily="2" charset="0"/>
              </a:defRPr>
            </a:lvl1pPr>
          </a:lstStyle>
          <a:p>
            <a:pPr lvl="0"/>
            <a:r>
              <a:rPr lang="en-US"/>
              <a:t>Title</a:t>
            </a:r>
            <a:endParaRPr lang="en-GB"/>
          </a:p>
        </p:txBody>
      </p:sp>
    </p:spTree>
    <p:extLst>
      <p:ext uri="{BB962C8B-B14F-4D97-AF65-F5344CB8AC3E}">
        <p14:creationId xmlns:p14="http://schemas.microsoft.com/office/powerpoint/2010/main" val="1955761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4A16BAA-07B7-5D4F-BE42-6E45F452D6DA}"/>
              </a:ext>
            </a:extLst>
          </p:cNvPr>
          <p:cNvSpPr>
            <a:spLocks noGrp="1"/>
          </p:cNvSpPr>
          <p:nvPr>
            <p:ph type="title" hasCustomPrompt="1"/>
          </p:nvPr>
        </p:nvSpPr>
        <p:spPr>
          <a:xfrm>
            <a:off x="583557" y="740779"/>
            <a:ext cx="6320742" cy="391988"/>
          </a:xfrm>
        </p:spPr>
        <p:txBody>
          <a:bodyPr>
            <a:noAutofit/>
          </a:bodyPr>
          <a:lstStyle>
            <a:lvl1pPr>
              <a:defRPr sz="2600" b="1" i="0">
                <a:latin typeface="Hind Vadodara" panose="02000000000000000000" pitchFamily="2" charset="77"/>
                <a:cs typeface="Hind Vadodara" panose="02000000000000000000" pitchFamily="2" charset="77"/>
              </a:defRPr>
            </a:lvl1pPr>
          </a:lstStyle>
          <a:p>
            <a:r>
              <a:rPr lang="en-US"/>
              <a:t>Title</a:t>
            </a:r>
          </a:p>
        </p:txBody>
      </p:sp>
      <p:pic>
        <p:nvPicPr>
          <p:cNvPr id="8" name="Picture 7">
            <a:extLst>
              <a:ext uri="{FF2B5EF4-FFF2-40B4-BE49-F238E27FC236}">
                <a16:creationId xmlns:a16="http://schemas.microsoft.com/office/drawing/2014/main" id="{D0E5B9E0-C040-DC4A-9F1C-C99301A1C000}"/>
              </a:ext>
            </a:extLst>
          </p:cNvPr>
          <p:cNvPicPr>
            <a:picLocks noChangeAspect="1"/>
          </p:cNvPicPr>
          <p:nvPr userDrawn="1"/>
        </p:nvPicPr>
        <p:blipFill rotWithShape="1">
          <a:blip r:embed="rId2"/>
          <a:srcRect r="9729"/>
          <a:stretch/>
        </p:blipFill>
        <p:spPr>
          <a:xfrm>
            <a:off x="7456969" y="799981"/>
            <a:ext cx="4735032" cy="5245395"/>
          </a:xfrm>
          <a:prstGeom prst="rect">
            <a:avLst/>
          </a:prstGeom>
        </p:spPr>
      </p:pic>
      <p:sp>
        <p:nvSpPr>
          <p:cNvPr id="9" name="Text Placeholder 24">
            <a:extLst>
              <a:ext uri="{FF2B5EF4-FFF2-40B4-BE49-F238E27FC236}">
                <a16:creationId xmlns:a16="http://schemas.microsoft.com/office/drawing/2014/main" id="{3EA364BA-BFC5-CB42-89B4-6E8C391AE39B}"/>
              </a:ext>
            </a:extLst>
          </p:cNvPr>
          <p:cNvSpPr>
            <a:spLocks noGrp="1"/>
          </p:cNvSpPr>
          <p:nvPr>
            <p:ph type="body" sz="quarter" idx="15" hasCustomPrompt="1"/>
          </p:nvPr>
        </p:nvSpPr>
        <p:spPr>
          <a:xfrm>
            <a:off x="6877358" y="5185861"/>
            <a:ext cx="1431396" cy="2057400"/>
          </a:xfrm>
        </p:spPr>
        <p:txBody>
          <a:bodyPr>
            <a:noAutofit/>
          </a:bodyPr>
          <a:lstStyle>
            <a:lvl1pPr marL="0" indent="0">
              <a:buNone/>
              <a:defRPr sz="1200">
                <a:latin typeface="Hind Vadodara" panose="02000000000000000000" pitchFamily="2" charset="0"/>
                <a:cs typeface="Hind Vadodara" panose="02000000000000000000" pitchFamily="2" charset="0"/>
              </a:defRPr>
            </a:lvl1pPr>
            <a:lvl2pPr>
              <a:defRPr sz="1800"/>
            </a:lvl2pPr>
            <a:lvl3pPr>
              <a:defRPr sz="1800"/>
            </a:lvl3pPr>
            <a:lvl4pPr>
              <a:defRPr sz="1800"/>
            </a:lvl4pPr>
            <a:lvl5pPr>
              <a:defRPr sz="1800"/>
            </a:lvl5pPr>
          </a:lstStyle>
          <a:p>
            <a:pPr lvl="0"/>
            <a:r>
              <a:rPr lang="en-US"/>
              <a:t>*Crop image of subject to circle shape to fit in graphic*</a:t>
            </a:r>
          </a:p>
        </p:txBody>
      </p:sp>
      <p:sp>
        <p:nvSpPr>
          <p:cNvPr id="10" name="Text Placeholder 4">
            <a:extLst>
              <a:ext uri="{FF2B5EF4-FFF2-40B4-BE49-F238E27FC236}">
                <a16:creationId xmlns:a16="http://schemas.microsoft.com/office/drawing/2014/main" id="{54793CC5-FB0B-034B-A6C8-31D0F577D204}"/>
              </a:ext>
            </a:extLst>
          </p:cNvPr>
          <p:cNvSpPr>
            <a:spLocks noGrp="1"/>
          </p:cNvSpPr>
          <p:nvPr>
            <p:ph type="body" sz="quarter" idx="17" hasCustomPrompt="1"/>
          </p:nvPr>
        </p:nvSpPr>
        <p:spPr>
          <a:xfrm>
            <a:off x="587375" y="1306513"/>
            <a:ext cx="6330876" cy="2556650"/>
          </a:xfrm>
        </p:spPr>
        <p:txBody>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300">
                <a:latin typeface="Hind Vadodara" panose="02000000000000000000" pitchFamily="2" charset="0"/>
                <a:cs typeface="Hind Vadodara" panose="02000000000000000000" pitchFamily="2" charset="0"/>
              </a:defRPr>
            </a:lvl1pPr>
          </a:lstStyle>
          <a:p>
            <a:pPr lvl="0"/>
            <a:r>
              <a:rPr lang="en-US"/>
              <a:t>*bullet point*</a:t>
            </a:r>
          </a:p>
        </p:txBody>
      </p:sp>
      <p:sp>
        <p:nvSpPr>
          <p:cNvPr id="11" name="Slide Number Placeholder 5">
            <a:extLst>
              <a:ext uri="{FF2B5EF4-FFF2-40B4-BE49-F238E27FC236}">
                <a16:creationId xmlns:a16="http://schemas.microsoft.com/office/drawing/2014/main" id="{4BB94C3C-3B30-6F44-891D-7D71C21C80FF}"/>
              </a:ext>
            </a:extLst>
          </p:cNvPr>
          <p:cNvSpPr>
            <a:spLocks noGrp="1"/>
          </p:cNvSpPr>
          <p:nvPr>
            <p:ph type="sldNum" sz="quarter" idx="12"/>
          </p:nvPr>
        </p:nvSpPr>
        <p:spPr>
          <a:xfrm>
            <a:off x="9234717" y="6342002"/>
            <a:ext cx="2743200" cy="365125"/>
          </a:xfrm>
          <a:prstGeom prst="rect">
            <a:avLst/>
          </a:prstGeom>
        </p:spPr>
        <p:txBody>
          <a:bodyPr/>
          <a:lstStyle>
            <a:lvl1pPr algn="r">
              <a:defRPr sz="1300" b="0" i="0">
                <a:latin typeface="Hind Vadodara" panose="02000000000000000000" pitchFamily="2" charset="77"/>
                <a:cs typeface="Hind Vadodara" panose="02000000000000000000" pitchFamily="2" charset="77"/>
              </a:defRPr>
            </a:lvl1pPr>
          </a:lstStyle>
          <a:p>
            <a:fld id="{EF9566F1-9D59-0947-8980-89336EE560E9}" type="slidenum">
              <a:rPr lang="en-US" smtClean="0"/>
              <a:pPr/>
              <a:t>‹#›</a:t>
            </a:fld>
            <a:endParaRPr lang="en-US"/>
          </a:p>
        </p:txBody>
      </p:sp>
    </p:spTree>
    <p:extLst>
      <p:ext uri="{BB962C8B-B14F-4D97-AF65-F5344CB8AC3E}">
        <p14:creationId xmlns:p14="http://schemas.microsoft.com/office/powerpoint/2010/main" val="2129824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727151-2538-AA4C-B38D-BF9989DF933A}"/>
              </a:ext>
            </a:extLst>
          </p:cNvPr>
          <p:cNvSpPr txBox="1">
            <a:spLocks/>
          </p:cNvSpPr>
          <p:nvPr userDrawn="1"/>
        </p:nvSpPr>
        <p:spPr>
          <a:xfrm>
            <a:off x="583557" y="740779"/>
            <a:ext cx="4364458" cy="3919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b="1" i="0" kern="1200">
                <a:solidFill>
                  <a:schemeClr val="tx1"/>
                </a:solidFill>
                <a:latin typeface="Hind Vadodara" panose="02000000000000000000" pitchFamily="2" charset="77"/>
                <a:ea typeface="+mj-ea"/>
                <a:cs typeface="Hind Vadodara" panose="02000000000000000000" pitchFamily="2" charset="77"/>
              </a:defRPr>
            </a:lvl1pPr>
          </a:lstStyle>
          <a:p>
            <a:r>
              <a:rPr lang="en-US"/>
              <a:t>What people said</a:t>
            </a:r>
          </a:p>
        </p:txBody>
      </p:sp>
      <p:sp>
        <p:nvSpPr>
          <p:cNvPr id="9" name="Text Placeholder 24">
            <a:extLst>
              <a:ext uri="{FF2B5EF4-FFF2-40B4-BE49-F238E27FC236}">
                <a16:creationId xmlns:a16="http://schemas.microsoft.com/office/drawing/2014/main" id="{03ED4DCE-2328-2547-80F2-EB7DC028F708}"/>
              </a:ext>
            </a:extLst>
          </p:cNvPr>
          <p:cNvSpPr>
            <a:spLocks noGrp="1"/>
          </p:cNvSpPr>
          <p:nvPr>
            <p:ph type="body" sz="quarter" idx="15" hasCustomPrompt="1"/>
          </p:nvPr>
        </p:nvSpPr>
        <p:spPr>
          <a:xfrm>
            <a:off x="1362604" y="4995333"/>
            <a:ext cx="1431396" cy="2057400"/>
          </a:xfrm>
        </p:spPr>
        <p:txBody>
          <a:bodyPr>
            <a:noAutofit/>
          </a:bodyPr>
          <a:lstStyle>
            <a:lvl1pPr marL="0" indent="0">
              <a:buNone/>
              <a:defRPr sz="1200">
                <a:latin typeface="Hind Vadodara" panose="02000000000000000000" pitchFamily="2" charset="0"/>
                <a:cs typeface="Hind Vadodara" panose="02000000000000000000" pitchFamily="2" charset="0"/>
              </a:defRPr>
            </a:lvl1pPr>
            <a:lvl2pPr>
              <a:defRPr sz="1800"/>
            </a:lvl2pPr>
            <a:lvl3pPr>
              <a:defRPr sz="1800"/>
            </a:lvl3pPr>
            <a:lvl4pPr>
              <a:defRPr sz="1800"/>
            </a:lvl4pPr>
            <a:lvl5pPr>
              <a:defRPr sz="1800"/>
            </a:lvl5pPr>
          </a:lstStyle>
          <a:p>
            <a:pPr lvl="0"/>
            <a:r>
              <a:rPr lang="en-US"/>
              <a:t>*Crop image of person to circle shape to fit in graphic*</a:t>
            </a:r>
          </a:p>
        </p:txBody>
      </p:sp>
      <p:sp>
        <p:nvSpPr>
          <p:cNvPr id="10" name="Text Placeholder 4">
            <a:extLst>
              <a:ext uri="{FF2B5EF4-FFF2-40B4-BE49-F238E27FC236}">
                <a16:creationId xmlns:a16="http://schemas.microsoft.com/office/drawing/2014/main" id="{7B62D91F-B938-A64B-9207-C460C30F6EA2}"/>
              </a:ext>
            </a:extLst>
          </p:cNvPr>
          <p:cNvSpPr>
            <a:spLocks noGrp="1"/>
          </p:cNvSpPr>
          <p:nvPr>
            <p:ph type="body" sz="quarter" idx="17" hasCustomPrompt="1"/>
          </p:nvPr>
        </p:nvSpPr>
        <p:spPr>
          <a:xfrm>
            <a:off x="587375" y="1306513"/>
            <a:ext cx="4232275" cy="2017712"/>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300">
                <a:latin typeface="Hind Vadodara" panose="02000000000000000000" pitchFamily="2" charset="0"/>
                <a:cs typeface="Hind Vadodara" panose="020000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GB"/>
              <a:t>*name and occupation*</a:t>
            </a:r>
          </a:p>
          <a:p>
            <a:pPr lvl="0"/>
            <a:endParaRPr lang="en-US"/>
          </a:p>
        </p:txBody>
      </p:sp>
      <p:pic>
        <p:nvPicPr>
          <p:cNvPr id="11" name="Picture 10">
            <a:extLst>
              <a:ext uri="{FF2B5EF4-FFF2-40B4-BE49-F238E27FC236}">
                <a16:creationId xmlns:a16="http://schemas.microsoft.com/office/drawing/2014/main" id="{3D087D2A-667C-9B4A-9DE1-069982ADC777}"/>
              </a:ext>
            </a:extLst>
          </p:cNvPr>
          <p:cNvPicPr>
            <a:picLocks noChangeAspect="1"/>
          </p:cNvPicPr>
          <p:nvPr userDrawn="1"/>
        </p:nvPicPr>
        <p:blipFill>
          <a:blip r:embed="rId2"/>
          <a:stretch>
            <a:fillRect/>
          </a:stretch>
        </p:blipFill>
        <p:spPr>
          <a:xfrm>
            <a:off x="4853354" y="640079"/>
            <a:ext cx="6323429" cy="5366860"/>
          </a:xfrm>
          <a:prstGeom prst="rect">
            <a:avLst/>
          </a:prstGeom>
        </p:spPr>
      </p:pic>
      <p:sp>
        <p:nvSpPr>
          <p:cNvPr id="12" name="Text Placeholder 26">
            <a:extLst>
              <a:ext uri="{FF2B5EF4-FFF2-40B4-BE49-F238E27FC236}">
                <a16:creationId xmlns:a16="http://schemas.microsoft.com/office/drawing/2014/main" id="{B3FAA36D-EEF2-314A-A6E7-CF0391062D97}"/>
              </a:ext>
            </a:extLst>
          </p:cNvPr>
          <p:cNvSpPr>
            <a:spLocks noGrp="1"/>
          </p:cNvSpPr>
          <p:nvPr>
            <p:ph type="body" sz="quarter" idx="16" hasCustomPrompt="1"/>
          </p:nvPr>
        </p:nvSpPr>
        <p:spPr>
          <a:xfrm>
            <a:off x="6552673" y="2684462"/>
            <a:ext cx="3573462" cy="600604"/>
          </a:xfrm>
        </p:spPr>
        <p:txBody>
          <a:bodyPr/>
          <a:lstStyle>
            <a:lvl1pPr marL="0" indent="0" algn="ctr">
              <a:buNone/>
              <a:defRPr sz="1800" b="0" i="0">
                <a:solidFill>
                  <a:schemeClr val="tx1"/>
                </a:solidFill>
                <a:latin typeface="Hind Vadodara Medium" panose="02000000000000000000" pitchFamily="2" charset="77"/>
                <a:cs typeface="Hind Vadodara Medium" panose="02000000000000000000" pitchFamily="2" charset="77"/>
              </a:defRPr>
            </a:lvl1pPr>
          </a:lstStyle>
          <a:p>
            <a:pPr lvl="0"/>
            <a:r>
              <a:rPr lang="en-GB"/>
              <a:t>”Empty speech bubble that can be edited and moved around”</a:t>
            </a:r>
          </a:p>
        </p:txBody>
      </p:sp>
      <p:pic>
        <p:nvPicPr>
          <p:cNvPr id="25" name="Picture 24">
            <a:extLst>
              <a:ext uri="{FF2B5EF4-FFF2-40B4-BE49-F238E27FC236}">
                <a16:creationId xmlns:a16="http://schemas.microsoft.com/office/drawing/2014/main" id="{58790E3D-EAE4-E344-AB95-FDDA7DAEE173}"/>
              </a:ext>
            </a:extLst>
          </p:cNvPr>
          <p:cNvPicPr>
            <a:picLocks noChangeAspect="1"/>
          </p:cNvPicPr>
          <p:nvPr userDrawn="1"/>
        </p:nvPicPr>
        <p:blipFill>
          <a:blip r:embed="rId3"/>
          <a:stretch>
            <a:fillRect/>
          </a:stretch>
        </p:blipFill>
        <p:spPr>
          <a:xfrm>
            <a:off x="2522669" y="3042087"/>
            <a:ext cx="3089772" cy="3089772"/>
          </a:xfrm>
          <a:prstGeom prst="rect">
            <a:avLst/>
          </a:prstGeom>
        </p:spPr>
      </p:pic>
      <p:pic>
        <p:nvPicPr>
          <p:cNvPr id="13" name="Picture 12">
            <a:extLst>
              <a:ext uri="{FF2B5EF4-FFF2-40B4-BE49-F238E27FC236}">
                <a16:creationId xmlns:a16="http://schemas.microsoft.com/office/drawing/2014/main" id="{C5822186-1EE4-4049-B65A-D287A4EC37C1}"/>
              </a:ext>
            </a:extLst>
          </p:cNvPr>
          <p:cNvPicPr>
            <a:picLocks noChangeAspect="1"/>
          </p:cNvPicPr>
          <p:nvPr userDrawn="1"/>
        </p:nvPicPr>
        <p:blipFill>
          <a:blip r:embed="rId4"/>
          <a:stretch>
            <a:fillRect/>
          </a:stretch>
        </p:blipFill>
        <p:spPr>
          <a:xfrm>
            <a:off x="4839286" y="597877"/>
            <a:ext cx="6337496" cy="5416062"/>
          </a:xfrm>
          <a:prstGeom prst="rect">
            <a:avLst/>
          </a:prstGeom>
        </p:spPr>
      </p:pic>
      <p:sp>
        <p:nvSpPr>
          <p:cNvPr id="26" name="Text Placeholder 26">
            <a:extLst>
              <a:ext uri="{FF2B5EF4-FFF2-40B4-BE49-F238E27FC236}">
                <a16:creationId xmlns:a16="http://schemas.microsoft.com/office/drawing/2014/main" id="{3F6DEA2B-AC88-4D43-983D-9A8A381686D9}"/>
              </a:ext>
            </a:extLst>
          </p:cNvPr>
          <p:cNvSpPr>
            <a:spLocks noGrp="1"/>
          </p:cNvSpPr>
          <p:nvPr>
            <p:ph type="body" sz="quarter" idx="18" hasCustomPrompt="1"/>
          </p:nvPr>
        </p:nvSpPr>
        <p:spPr>
          <a:xfrm>
            <a:off x="6705073" y="2836862"/>
            <a:ext cx="3573462" cy="600604"/>
          </a:xfrm>
        </p:spPr>
        <p:txBody>
          <a:bodyPr/>
          <a:lstStyle>
            <a:lvl1pPr marL="0" indent="0" algn="ctr">
              <a:buNone/>
              <a:defRPr sz="1800" b="0" i="0">
                <a:solidFill>
                  <a:schemeClr val="bg1"/>
                </a:solidFill>
                <a:latin typeface="Hind Vadodara Medium" panose="02000000000000000000" pitchFamily="2" charset="77"/>
                <a:cs typeface="Hind Vadodara Medium" panose="02000000000000000000" pitchFamily="2" charset="77"/>
              </a:defRPr>
            </a:lvl1pPr>
          </a:lstStyle>
          <a:p>
            <a:pPr lvl="0"/>
            <a:r>
              <a:rPr lang="en-GB"/>
              <a:t>”Empty speech bubble that can be edited and moved around”</a:t>
            </a:r>
          </a:p>
        </p:txBody>
      </p:sp>
    </p:spTree>
    <p:extLst>
      <p:ext uri="{BB962C8B-B14F-4D97-AF65-F5344CB8AC3E}">
        <p14:creationId xmlns:p14="http://schemas.microsoft.com/office/powerpoint/2010/main" val="3151644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8E2E6B2-0669-D949-BE5A-1272ADECC5F3}"/>
              </a:ext>
            </a:extLst>
          </p:cNvPr>
          <p:cNvPicPr>
            <a:picLocks noChangeAspect="1"/>
          </p:cNvPicPr>
          <p:nvPr userDrawn="1"/>
        </p:nvPicPr>
        <p:blipFill>
          <a:blip r:embed="rId2"/>
          <a:stretch>
            <a:fillRect/>
          </a:stretch>
        </p:blipFill>
        <p:spPr>
          <a:xfrm>
            <a:off x="2487101" y="3107699"/>
            <a:ext cx="3009321" cy="3009321"/>
          </a:xfrm>
          <a:prstGeom prst="rect">
            <a:avLst/>
          </a:prstGeom>
        </p:spPr>
      </p:pic>
      <p:sp>
        <p:nvSpPr>
          <p:cNvPr id="10" name="Title 1">
            <a:extLst>
              <a:ext uri="{FF2B5EF4-FFF2-40B4-BE49-F238E27FC236}">
                <a16:creationId xmlns:a16="http://schemas.microsoft.com/office/drawing/2014/main" id="{21B31F20-921D-9F48-B6B1-67477E56E649}"/>
              </a:ext>
            </a:extLst>
          </p:cNvPr>
          <p:cNvSpPr txBox="1">
            <a:spLocks/>
          </p:cNvSpPr>
          <p:nvPr userDrawn="1"/>
        </p:nvSpPr>
        <p:spPr>
          <a:xfrm>
            <a:off x="583557" y="740779"/>
            <a:ext cx="4364458" cy="3919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600" b="1" i="0" kern="1200">
                <a:solidFill>
                  <a:schemeClr val="tx1"/>
                </a:solidFill>
                <a:latin typeface="Hind Vadodara" panose="02000000000000000000" pitchFamily="2" charset="77"/>
                <a:ea typeface="+mj-ea"/>
                <a:cs typeface="Hind Vadodara" panose="02000000000000000000" pitchFamily="2" charset="77"/>
              </a:defRPr>
            </a:lvl1pPr>
          </a:lstStyle>
          <a:p>
            <a:r>
              <a:rPr lang="en-US"/>
              <a:t>What people said</a:t>
            </a:r>
          </a:p>
        </p:txBody>
      </p:sp>
      <p:sp>
        <p:nvSpPr>
          <p:cNvPr id="11" name="Text Placeholder 24">
            <a:extLst>
              <a:ext uri="{FF2B5EF4-FFF2-40B4-BE49-F238E27FC236}">
                <a16:creationId xmlns:a16="http://schemas.microsoft.com/office/drawing/2014/main" id="{7FE5FA6F-D213-5A40-89D3-8D028D0C796C}"/>
              </a:ext>
            </a:extLst>
          </p:cNvPr>
          <p:cNvSpPr>
            <a:spLocks noGrp="1"/>
          </p:cNvSpPr>
          <p:nvPr>
            <p:ph type="body" sz="quarter" idx="15" hasCustomPrompt="1"/>
          </p:nvPr>
        </p:nvSpPr>
        <p:spPr>
          <a:xfrm>
            <a:off x="1362604" y="4995333"/>
            <a:ext cx="1431396" cy="2057400"/>
          </a:xfrm>
        </p:spPr>
        <p:txBody>
          <a:bodyPr>
            <a:noAutofit/>
          </a:bodyPr>
          <a:lstStyle>
            <a:lvl1pPr marL="0" indent="0">
              <a:buNone/>
              <a:defRPr sz="1200">
                <a:latin typeface="Hind Vadodara" panose="02000000000000000000" pitchFamily="2" charset="0"/>
                <a:cs typeface="Hind Vadodara" panose="02000000000000000000" pitchFamily="2" charset="0"/>
              </a:defRPr>
            </a:lvl1pPr>
            <a:lvl2pPr>
              <a:defRPr sz="1800"/>
            </a:lvl2pPr>
            <a:lvl3pPr>
              <a:defRPr sz="1800"/>
            </a:lvl3pPr>
            <a:lvl4pPr>
              <a:defRPr sz="1800"/>
            </a:lvl4pPr>
            <a:lvl5pPr>
              <a:defRPr sz="1800"/>
            </a:lvl5pPr>
          </a:lstStyle>
          <a:p>
            <a:pPr lvl="0"/>
            <a:r>
              <a:rPr lang="en-US"/>
              <a:t>*Crop image of person to circle shape to fit in graphic*</a:t>
            </a:r>
          </a:p>
        </p:txBody>
      </p:sp>
      <p:sp>
        <p:nvSpPr>
          <p:cNvPr id="12" name="Text Placeholder 4">
            <a:extLst>
              <a:ext uri="{FF2B5EF4-FFF2-40B4-BE49-F238E27FC236}">
                <a16:creationId xmlns:a16="http://schemas.microsoft.com/office/drawing/2014/main" id="{D2B22A0F-2CC3-DC40-897F-5CEEE5EE9E64}"/>
              </a:ext>
            </a:extLst>
          </p:cNvPr>
          <p:cNvSpPr>
            <a:spLocks noGrp="1"/>
          </p:cNvSpPr>
          <p:nvPr>
            <p:ph type="body" sz="quarter" idx="17" hasCustomPrompt="1"/>
          </p:nvPr>
        </p:nvSpPr>
        <p:spPr>
          <a:xfrm>
            <a:off x="587375" y="1306513"/>
            <a:ext cx="4232275" cy="2017712"/>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300">
                <a:latin typeface="Hind Vadodara" panose="02000000000000000000" pitchFamily="2" charset="0"/>
                <a:cs typeface="Hind Vadodara" panose="020000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GB"/>
              <a:t>*name and occupation*</a:t>
            </a:r>
          </a:p>
          <a:p>
            <a:pPr lvl="0"/>
            <a:endParaRPr lang="en-US"/>
          </a:p>
        </p:txBody>
      </p:sp>
      <p:pic>
        <p:nvPicPr>
          <p:cNvPr id="13" name="Picture 12">
            <a:extLst>
              <a:ext uri="{FF2B5EF4-FFF2-40B4-BE49-F238E27FC236}">
                <a16:creationId xmlns:a16="http://schemas.microsoft.com/office/drawing/2014/main" id="{5ED299D8-6D33-494A-9C59-1294AAA773FF}"/>
              </a:ext>
            </a:extLst>
          </p:cNvPr>
          <p:cNvPicPr>
            <a:picLocks noChangeAspect="1"/>
          </p:cNvPicPr>
          <p:nvPr userDrawn="1"/>
        </p:nvPicPr>
        <p:blipFill>
          <a:blip r:embed="rId3"/>
          <a:stretch>
            <a:fillRect/>
          </a:stretch>
        </p:blipFill>
        <p:spPr>
          <a:xfrm>
            <a:off x="4853354" y="640079"/>
            <a:ext cx="6323429" cy="5366860"/>
          </a:xfrm>
          <a:prstGeom prst="rect">
            <a:avLst/>
          </a:prstGeom>
        </p:spPr>
      </p:pic>
      <p:sp>
        <p:nvSpPr>
          <p:cNvPr id="14" name="Text Placeholder 26">
            <a:extLst>
              <a:ext uri="{FF2B5EF4-FFF2-40B4-BE49-F238E27FC236}">
                <a16:creationId xmlns:a16="http://schemas.microsoft.com/office/drawing/2014/main" id="{2D2421F1-1661-3842-AB09-EA8E7426ACB6}"/>
              </a:ext>
            </a:extLst>
          </p:cNvPr>
          <p:cNvSpPr>
            <a:spLocks noGrp="1"/>
          </p:cNvSpPr>
          <p:nvPr>
            <p:ph type="body" sz="quarter" idx="16" hasCustomPrompt="1"/>
          </p:nvPr>
        </p:nvSpPr>
        <p:spPr>
          <a:xfrm>
            <a:off x="6552673" y="2684462"/>
            <a:ext cx="3573462" cy="600604"/>
          </a:xfrm>
        </p:spPr>
        <p:txBody>
          <a:bodyPr/>
          <a:lstStyle>
            <a:lvl1pPr marL="0" indent="0" algn="ctr">
              <a:buNone/>
              <a:defRPr sz="1800" b="0" i="0">
                <a:solidFill>
                  <a:schemeClr val="tx1"/>
                </a:solidFill>
                <a:latin typeface="Hind Vadodara Medium" panose="02000000000000000000" pitchFamily="2" charset="77"/>
                <a:cs typeface="Hind Vadodara Medium" panose="02000000000000000000" pitchFamily="2" charset="77"/>
              </a:defRPr>
            </a:lvl1pPr>
          </a:lstStyle>
          <a:p>
            <a:pPr lvl="0"/>
            <a:r>
              <a:rPr lang="en-GB"/>
              <a:t>”Empty speech bubble that can be edited and moved around”</a:t>
            </a:r>
          </a:p>
        </p:txBody>
      </p:sp>
    </p:spTree>
    <p:extLst>
      <p:ext uri="{BB962C8B-B14F-4D97-AF65-F5344CB8AC3E}">
        <p14:creationId xmlns:p14="http://schemas.microsoft.com/office/powerpoint/2010/main" val="611164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ph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8EA8B9F-909E-5746-8179-006862190C46}"/>
              </a:ext>
            </a:extLst>
          </p:cNvPr>
          <p:cNvPicPr>
            <a:picLocks noChangeAspect="1"/>
          </p:cNvPicPr>
          <p:nvPr userDrawn="1"/>
        </p:nvPicPr>
        <p:blipFill rotWithShape="1">
          <a:blip r:embed="rId2"/>
          <a:srcRect r="5387"/>
          <a:stretch/>
        </p:blipFill>
        <p:spPr>
          <a:xfrm>
            <a:off x="7182393" y="670560"/>
            <a:ext cx="5009607" cy="5294811"/>
          </a:xfrm>
          <a:prstGeom prst="rect">
            <a:avLst/>
          </a:prstGeom>
        </p:spPr>
      </p:pic>
      <p:sp>
        <p:nvSpPr>
          <p:cNvPr id="10" name="Title 1">
            <a:extLst>
              <a:ext uri="{FF2B5EF4-FFF2-40B4-BE49-F238E27FC236}">
                <a16:creationId xmlns:a16="http://schemas.microsoft.com/office/drawing/2014/main" id="{5C0D9635-439F-F444-AF1E-8AEE514AEF54}"/>
              </a:ext>
            </a:extLst>
          </p:cNvPr>
          <p:cNvSpPr>
            <a:spLocks noGrp="1"/>
          </p:cNvSpPr>
          <p:nvPr>
            <p:ph type="title" hasCustomPrompt="1"/>
          </p:nvPr>
        </p:nvSpPr>
        <p:spPr>
          <a:xfrm>
            <a:off x="583557" y="740779"/>
            <a:ext cx="6320742" cy="391988"/>
          </a:xfrm>
        </p:spPr>
        <p:txBody>
          <a:bodyPr>
            <a:noAutofit/>
          </a:bodyPr>
          <a:lstStyle>
            <a:lvl1pPr>
              <a:defRPr sz="2600" b="1" i="0">
                <a:latin typeface="Hind Vadodara" panose="02000000000000000000" pitchFamily="2" charset="77"/>
                <a:cs typeface="Hind Vadodara" panose="02000000000000000000" pitchFamily="2" charset="77"/>
              </a:defRPr>
            </a:lvl1pPr>
          </a:lstStyle>
          <a:p>
            <a:r>
              <a:rPr lang="en-US"/>
              <a:t>Title</a:t>
            </a:r>
          </a:p>
        </p:txBody>
      </p:sp>
      <p:sp>
        <p:nvSpPr>
          <p:cNvPr id="11" name="Text Placeholder 4">
            <a:extLst>
              <a:ext uri="{FF2B5EF4-FFF2-40B4-BE49-F238E27FC236}">
                <a16:creationId xmlns:a16="http://schemas.microsoft.com/office/drawing/2014/main" id="{2928C944-7A12-6E48-819C-CC6FEF324936}"/>
              </a:ext>
            </a:extLst>
          </p:cNvPr>
          <p:cNvSpPr>
            <a:spLocks noGrp="1"/>
          </p:cNvSpPr>
          <p:nvPr>
            <p:ph type="body" sz="quarter" idx="17" hasCustomPrompt="1"/>
          </p:nvPr>
        </p:nvSpPr>
        <p:spPr>
          <a:xfrm>
            <a:off x="587375" y="1306513"/>
            <a:ext cx="6330876" cy="2556650"/>
          </a:xfrm>
        </p:spPr>
        <p:txBody>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300">
                <a:latin typeface="Hind Vadodara" panose="02000000000000000000" pitchFamily="2" charset="0"/>
                <a:cs typeface="Hind Vadodara" panose="02000000000000000000" pitchFamily="2" charset="0"/>
              </a:defRPr>
            </a:lvl1pPr>
          </a:lstStyle>
          <a:p>
            <a:pPr lvl="0"/>
            <a:r>
              <a:rPr lang="en-US"/>
              <a:t>*bullet point*</a:t>
            </a:r>
          </a:p>
        </p:txBody>
      </p:sp>
      <p:sp>
        <p:nvSpPr>
          <p:cNvPr id="12" name="Slide Number Placeholder 5">
            <a:extLst>
              <a:ext uri="{FF2B5EF4-FFF2-40B4-BE49-F238E27FC236}">
                <a16:creationId xmlns:a16="http://schemas.microsoft.com/office/drawing/2014/main" id="{1724CBDA-0974-9F42-B245-FEB9610281BA}"/>
              </a:ext>
            </a:extLst>
          </p:cNvPr>
          <p:cNvSpPr>
            <a:spLocks noGrp="1"/>
          </p:cNvSpPr>
          <p:nvPr>
            <p:ph type="sldNum" sz="quarter" idx="12"/>
          </p:nvPr>
        </p:nvSpPr>
        <p:spPr>
          <a:xfrm>
            <a:off x="9234717" y="6342002"/>
            <a:ext cx="2743200" cy="365125"/>
          </a:xfrm>
          <a:prstGeom prst="rect">
            <a:avLst/>
          </a:prstGeom>
        </p:spPr>
        <p:txBody>
          <a:bodyPr/>
          <a:lstStyle>
            <a:lvl1pPr algn="r">
              <a:defRPr sz="1300" b="0" i="0">
                <a:latin typeface="Hind Vadodara" panose="02000000000000000000" pitchFamily="2" charset="77"/>
                <a:cs typeface="Hind Vadodara" panose="02000000000000000000" pitchFamily="2" charset="77"/>
              </a:defRPr>
            </a:lvl1pPr>
          </a:lstStyle>
          <a:p>
            <a:fld id="{EF9566F1-9D59-0947-8980-89336EE560E9}" type="slidenum">
              <a:rPr lang="en-US" smtClean="0"/>
              <a:pPr/>
              <a:t>‹#›</a:t>
            </a:fld>
            <a:endParaRPr lang="en-US"/>
          </a:p>
        </p:txBody>
      </p:sp>
      <p:sp>
        <p:nvSpPr>
          <p:cNvPr id="14" name="Chart Placeholder 11">
            <a:extLst>
              <a:ext uri="{FF2B5EF4-FFF2-40B4-BE49-F238E27FC236}">
                <a16:creationId xmlns:a16="http://schemas.microsoft.com/office/drawing/2014/main" id="{97520BB5-A921-B74D-9153-0159E6CD74DB}"/>
              </a:ext>
            </a:extLst>
          </p:cNvPr>
          <p:cNvSpPr>
            <a:spLocks noGrp="1"/>
          </p:cNvSpPr>
          <p:nvPr>
            <p:ph type="chart" sz="quarter" idx="14"/>
          </p:nvPr>
        </p:nvSpPr>
        <p:spPr>
          <a:xfrm>
            <a:off x="8189966" y="1669211"/>
            <a:ext cx="3286695" cy="3330834"/>
          </a:xfrm>
        </p:spPr>
        <p:txBody>
          <a:bodyPr/>
          <a:lstStyle/>
          <a:p>
            <a:endParaRPr lang="en-US"/>
          </a:p>
        </p:txBody>
      </p:sp>
    </p:spTree>
    <p:extLst>
      <p:ext uri="{BB962C8B-B14F-4D97-AF65-F5344CB8AC3E}">
        <p14:creationId xmlns:p14="http://schemas.microsoft.com/office/powerpoint/2010/main" val="1087542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ultiple Quotes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BA21658-9F8B-A040-90F7-6B97EC3428FE}"/>
              </a:ext>
            </a:extLst>
          </p:cNvPr>
          <p:cNvPicPr>
            <a:picLocks noChangeAspect="1"/>
          </p:cNvPicPr>
          <p:nvPr userDrawn="1"/>
        </p:nvPicPr>
        <p:blipFill>
          <a:blip r:embed="rId2"/>
          <a:stretch>
            <a:fillRect/>
          </a:stretch>
        </p:blipFill>
        <p:spPr>
          <a:xfrm>
            <a:off x="7581901" y="300848"/>
            <a:ext cx="4114910" cy="3516627"/>
          </a:xfrm>
          <a:prstGeom prst="rect">
            <a:avLst/>
          </a:prstGeom>
        </p:spPr>
      </p:pic>
      <p:sp>
        <p:nvSpPr>
          <p:cNvPr id="6" name="Slide Number Placeholder 5">
            <a:extLst>
              <a:ext uri="{FF2B5EF4-FFF2-40B4-BE49-F238E27FC236}">
                <a16:creationId xmlns:a16="http://schemas.microsoft.com/office/drawing/2014/main" id="{0CC38D08-9463-3A4D-B4AC-EE04F2E54121}"/>
              </a:ext>
            </a:extLst>
          </p:cNvPr>
          <p:cNvSpPr>
            <a:spLocks noGrp="1"/>
          </p:cNvSpPr>
          <p:nvPr>
            <p:ph type="sldNum" sz="quarter" idx="12"/>
          </p:nvPr>
        </p:nvSpPr>
        <p:spPr>
          <a:xfrm>
            <a:off x="9234717" y="6342002"/>
            <a:ext cx="2743200" cy="365125"/>
          </a:xfrm>
          <a:prstGeom prst="rect">
            <a:avLst/>
          </a:prstGeom>
        </p:spPr>
        <p:txBody>
          <a:bodyPr/>
          <a:lstStyle>
            <a:lvl1pPr algn="r">
              <a:defRPr sz="1300" b="0" i="0">
                <a:latin typeface="Hind Vadodara" panose="02000000000000000000" pitchFamily="2" charset="77"/>
                <a:cs typeface="Hind Vadodara" panose="02000000000000000000" pitchFamily="2" charset="77"/>
              </a:defRPr>
            </a:lvl1pPr>
          </a:lstStyle>
          <a:p>
            <a:fld id="{EF9566F1-9D59-0947-8980-89336EE560E9}" type="slidenum">
              <a:rPr lang="en-US" smtClean="0"/>
              <a:pPr/>
              <a:t>‹#›</a:t>
            </a:fld>
            <a:endParaRPr lang="en-US"/>
          </a:p>
        </p:txBody>
      </p:sp>
      <p:sp>
        <p:nvSpPr>
          <p:cNvPr id="8" name="Text Placeholder 26">
            <a:extLst>
              <a:ext uri="{FF2B5EF4-FFF2-40B4-BE49-F238E27FC236}">
                <a16:creationId xmlns:a16="http://schemas.microsoft.com/office/drawing/2014/main" id="{6E49555A-61DF-6548-A50F-9A3396E1A02A}"/>
              </a:ext>
            </a:extLst>
          </p:cNvPr>
          <p:cNvSpPr>
            <a:spLocks noGrp="1"/>
          </p:cNvSpPr>
          <p:nvPr>
            <p:ph type="body" sz="quarter" idx="16" hasCustomPrompt="1"/>
          </p:nvPr>
        </p:nvSpPr>
        <p:spPr>
          <a:xfrm>
            <a:off x="8587035" y="1528461"/>
            <a:ext cx="2534621" cy="859724"/>
          </a:xfr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b="0" i="0">
                <a:solidFill>
                  <a:schemeClr val="bg1"/>
                </a:solidFill>
                <a:latin typeface="Hind Vadodara Medium" panose="02000000000000000000" pitchFamily="2" charset="77"/>
                <a:cs typeface="Hind Vadodara Medium" panose="02000000000000000000" pitchFamily="2" charset="77"/>
              </a:defRPr>
            </a:lvl1pPr>
          </a:lstStyle>
          <a:p>
            <a:pPr lvl="0"/>
            <a:r>
              <a:rPr lang="en-GB"/>
              <a:t>”Empty speech bubble that can be edited and moved around”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1400">
                <a:solidFill>
                  <a:schemeClr val="bg1"/>
                </a:solidFill>
                <a:latin typeface="Source Sans Pro" panose="020B0503030403020204" pitchFamily="34" charset="0"/>
              </a:rPr>
              <a:t>Quote credit to go here</a:t>
            </a:r>
          </a:p>
          <a:p>
            <a:pPr lvl="0"/>
            <a:endParaRPr lang="en-GB"/>
          </a:p>
        </p:txBody>
      </p:sp>
      <p:sp>
        <p:nvSpPr>
          <p:cNvPr id="10" name="Title 1">
            <a:extLst>
              <a:ext uri="{FF2B5EF4-FFF2-40B4-BE49-F238E27FC236}">
                <a16:creationId xmlns:a16="http://schemas.microsoft.com/office/drawing/2014/main" id="{D7A4ECE7-35A5-0245-9296-68427EDC5896}"/>
              </a:ext>
            </a:extLst>
          </p:cNvPr>
          <p:cNvSpPr>
            <a:spLocks noGrp="1"/>
          </p:cNvSpPr>
          <p:nvPr>
            <p:ph type="title" hasCustomPrompt="1"/>
          </p:nvPr>
        </p:nvSpPr>
        <p:spPr>
          <a:xfrm>
            <a:off x="583557" y="740779"/>
            <a:ext cx="6320742" cy="391988"/>
          </a:xfrm>
        </p:spPr>
        <p:txBody>
          <a:bodyPr>
            <a:noAutofit/>
          </a:bodyPr>
          <a:lstStyle>
            <a:lvl1pPr>
              <a:defRPr sz="2600" b="1" i="0">
                <a:latin typeface="Hind Vadodara" panose="02000000000000000000" pitchFamily="2" charset="77"/>
                <a:cs typeface="Hind Vadodara" panose="02000000000000000000" pitchFamily="2" charset="77"/>
              </a:defRPr>
            </a:lvl1pPr>
          </a:lstStyle>
          <a:p>
            <a:r>
              <a:rPr lang="en-US"/>
              <a:t>Title</a:t>
            </a:r>
          </a:p>
        </p:txBody>
      </p:sp>
      <p:pic>
        <p:nvPicPr>
          <p:cNvPr id="14" name="Picture 13">
            <a:extLst>
              <a:ext uri="{FF2B5EF4-FFF2-40B4-BE49-F238E27FC236}">
                <a16:creationId xmlns:a16="http://schemas.microsoft.com/office/drawing/2014/main" id="{52B887CE-6B3D-A042-87CC-8412316C60B0}"/>
              </a:ext>
            </a:extLst>
          </p:cNvPr>
          <p:cNvPicPr>
            <a:picLocks noChangeAspect="1"/>
          </p:cNvPicPr>
          <p:nvPr userDrawn="1"/>
        </p:nvPicPr>
        <p:blipFill>
          <a:blip r:embed="rId3"/>
          <a:stretch>
            <a:fillRect/>
          </a:stretch>
        </p:blipFill>
        <p:spPr>
          <a:xfrm>
            <a:off x="3534694" y="1897099"/>
            <a:ext cx="2851389" cy="2420048"/>
          </a:xfrm>
          <a:prstGeom prst="rect">
            <a:avLst/>
          </a:prstGeom>
        </p:spPr>
      </p:pic>
      <p:pic>
        <p:nvPicPr>
          <p:cNvPr id="15" name="Picture 14">
            <a:extLst>
              <a:ext uri="{FF2B5EF4-FFF2-40B4-BE49-F238E27FC236}">
                <a16:creationId xmlns:a16="http://schemas.microsoft.com/office/drawing/2014/main" id="{9F43F802-7D87-594E-8C14-ED7AF593B79A}"/>
              </a:ext>
            </a:extLst>
          </p:cNvPr>
          <p:cNvPicPr>
            <a:picLocks noChangeAspect="1"/>
          </p:cNvPicPr>
          <p:nvPr userDrawn="1"/>
        </p:nvPicPr>
        <p:blipFill>
          <a:blip r:embed="rId3"/>
          <a:stretch>
            <a:fillRect/>
          </a:stretch>
        </p:blipFill>
        <p:spPr>
          <a:xfrm flipH="1">
            <a:off x="7376105" y="4122420"/>
            <a:ext cx="2038042" cy="1729740"/>
          </a:xfrm>
          <a:prstGeom prst="rect">
            <a:avLst/>
          </a:prstGeom>
        </p:spPr>
      </p:pic>
      <p:pic>
        <p:nvPicPr>
          <p:cNvPr id="16" name="Picture 15">
            <a:extLst>
              <a:ext uri="{FF2B5EF4-FFF2-40B4-BE49-F238E27FC236}">
                <a16:creationId xmlns:a16="http://schemas.microsoft.com/office/drawing/2014/main" id="{2C46D6DF-FA5C-8A49-9931-1C28030D5AD2}"/>
              </a:ext>
            </a:extLst>
          </p:cNvPr>
          <p:cNvPicPr>
            <a:picLocks noChangeAspect="1"/>
          </p:cNvPicPr>
          <p:nvPr userDrawn="1"/>
        </p:nvPicPr>
        <p:blipFill>
          <a:blip r:embed="rId2"/>
          <a:stretch>
            <a:fillRect/>
          </a:stretch>
        </p:blipFill>
        <p:spPr>
          <a:xfrm flipH="1">
            <a:off x="1267820" y="3497580"/>
            <a:ext cx="2633025" cy="2250199"/>
          </a:xfrm>
          <a:prstGeom prst="rect">
            <a:avLst/>
          </a:prstGeom>
        </p:spPr>
      </p:pic>
    </p:spTree>
    <p:extLst>
      <p:ext uri="{BB962C8B-B14F-4D97-AF65-F5344CB8AC3E}">
        <p14:creationId xmlns:p14="http://schemas.microsoft.com/office/powerpoint/2010/main" val="3752717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reak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61B451-760A-794B-A0D0-8F6A42973C4E}"/>
              </a:ext>
            </a:extLst>
          </p:cNvPr>
          <p:cNvPicPr>
            <a:picLocks noChangeAspect="1"/>
          </p:cNvPicPr>
          <p:nvPr userDrawn="1"/>
        </p:nvPicPr>
        <p:blipFill rotWithShape="1">
          <a:blip r:embed="rId2"/>
          <a:srcRect b="33433"/>
          <a:stretch/>
        </p:blipFill>
        <p:spPr>
          <a:xfrm>
            <a:off x="6359163" y="6110714"/>
            <a:ext cx="1122605" cy="747286"/>
          </a:xfrm>
          <a:prstGeom prst="rect">
            <a:avLst/>
          </a:prstGeom>
        </p:spPr>
      </p:pic>
      <p:pic>
        <p:nvPicPr>
          <p:cNvPr id="6" name="Picture 5">
            <a:extLst>
              <a:ext uri="{FF2B5EF4-FFF2-40B4-BE49-F238E27FC236}">
                <a16:creationId xmlns:a16="http://schemas.microsoft.com/office/drawing/2014/main" id="{62C31681-B7BB-A743-B373-DD2E0F6DB177}"/>
              </a:ext>
            </a:extLst>
          </p:cNvPr>
          <p:cNvPicPr>
            <a:picLocks noChangeAspect="1"/>
          </p:cNvPicPr>
          <p:nvPr userDrawn="1"/>
        </p:nvPicPr>
        <p:blipFill>
          <a:blip r:embed="rId3"/>
          <a:stretch>
            <a:fillRect/>
          </a:stretch>
        </p:blipFill>
        <p:spPr>
          <a:xfrm rot="9000000">
            <a:off x="8959422" y="3828993"/>
            <a:ext cx="2061386" cy="2154308"/>
          </a:xfrm>
          <a:prstGeom prst="rect">
            <a:avLst/>
          </a:prstGeom>
        </p:spPr>
      </p:pic>
      <p:pic>
        <p:nvPicPr>
          <p:cNvPr id="7" name="Picture 6">
            <a:extLst>
              <a:ext uri="{FF2B5EF4-FFF2-40B4-BE49-F238E27FC236}">
                <a16:creationId xmlns:a16="http://schemas.microsoft.com/office/drawing/2014/main" id="{DFF9F875-0B39-8942-B07E-1B0544B61BC8}"/>
              </a:ext>
            </a:extLst>
          </p:cNvPr>
          <p:cNvPicPr>
            <a:picLocks noChangeAspect="1"/>
          </p:cNvPicPr>
          <p:nvPr userDrawn="1"/>
        </p:nvPicPr>
        <p:blipFill rotWithShape="1">
          <a:blip r:embed="rId4"/>
          <a:srcRect r="20156" b="30330"/>
          <a:stretch/>
        </p:blipFill>
        <p:spPr>
          <a:xfrm>
            <a:off x="9893004" y="4845820"/>
            <a:ext cx="2306030" cy="2012180"/>
          </a:xfrm>
          <a:prstGeom prst="rect">
            <a:avLst/>
          </a:prstGeom>
        </p:spPr>
      </p:pic>
      <p:pic>
        <p:nvPicPr>
          <p:cNvPr id="8" name="Picture 7">
            <a:extLst>
              <a:ext uri="{FF2B5EF4-FFF2-40B4-BE49-F238E27FC236}">
                <a16:creationId xmlns:a16="http://schemas.microsoft.com/office/drawing/2014/main" id="{DAD23181-FE5B-7F4D-829B-EAF2A10DE121}"/>
              </a:ext>
            </a:extLst>
          </p:cNvPr>
          <p:cNvPicPr>
            <a:picLocks noChangeAspect="1"/>
          </p:cNvPicPr>
          <p:nvPr userDrawn="1"/>
        </p:nvPicPr>
        <p:blipFill rotWithShape="1">
          <a:blip r:embed="rId5"/>
          <a:srcRect r="39193"/>
          <a:stretch/>
        </p:blipFill>
        <p:spPr>
          <a:xfrm>
            <a:off x="11281228" y="3200399"/>
            <a:ext cx="919563" cy="1512277"/>
          </a:xfrm>
          <a:prstGeom prst="rect">
            <a:avLst/>
          </a:prstGeom>
        </p:spPr>
      </p:pic>
      <p:pic>
        <p:nvPicPr>
          <p:cNvPr id="9" name="Picture 8">
            <a:extLst>
              <a:ext uri="{FF2B5EF4-FFF2-40B4-BE49-F238E27FC236}">
                <a16:creationId xmlns:a16="http://schemas.microsoft.com/office/drawing/2014/main" id="{0E5EC830-89FE-E24F-B79F-2F61F00B010C}"/>
              </a:ext>
            </a:extLst>
          </p:cNvPr>
          <p:cNvPicPr>
            <a:picLocks noChangeAspect="1"/>
          </p:cNvPicPr>
          <p:nvPr userDrawn="1"/>
        </p:nvPicPr>
        <p:blipFill rotWithShape="1">
          <a:blip r:embed="rId6"/>
          <a:srcRect t="1" b="44801"/>
          <a:stretch/>
        </p:blipFill>
        <p:spPr>
          <a:xfrm>
            <a:off x="7248291" y="5596151"/>
            <a:ext cx="2286002" cy="1261850"/>
          </a:xfrm>
          <a:prstGeom prst="rect">
            <a:avLst/>
          </a:prstGeom>
        </p:spPr>
      </p:pic>
      <p:sp>
        <p:nvSpPr>
          <p:cNvPr id="10" name="Slide Number Placeholder 5">
            <a:extLst>
              <a:ext uri="{FF2B5EF4-FFF2-40B4-BE49-F238E27FC236}">
                <a16:creationId xmlns:a16="http://schemas.microsoft.com/office/drawing/2014/main" id="{3679EAD9-320A-8B46-81D5-C75BF1DD3992}"/>
              </a:ext>
            </a:extLst>
          </p:cNvPr>
          <p:cNvSpPr>
            <a:spLocks noGrp="1"/>
          </p:cNvSpPr>
          <p:nvPr>
            <p:ph type="sldNum" sz="quarter" idx="12"/>
          </p:nvPr>
        </p:nvSpPr>
        <p:spPr>
          <a:xfrm>
            <a:off x="9234717" y="6342002"/>
            <a:ext cx="2743200" cy="365125"/>
          </a:xfrm>
          <a:prstGeom prst="rect">
            <a:avLst/>
          </a:prstGeom>
        </p:spPr>
        <p:txBody>
          <a:bodyPr/>
          <a:lstStyle>
            <a:lvl1pPr algn="r">
              <a:defRPr sz="1300" b="0" i="0">
                <a:latin typeface="Hind Vadodara" panose="02000000000000000000" pitchFamily="2" charset="77"/>
                <a:cs typeface="Hind Vadodara" panose="02000000000000000000" pitchFamily="2" charset="77"/>
              </a:defRPr>
            </a:lvl1pPr>
          </a:lstStyle>
          <a:p>
            <a:fld id="{EF9566F1-9D59-0947-8980-89336EE560E9}" type="slidenum">
              <a:rPr lang="en-US" smtClean="0"/>
              <a:pPr/>
              <a:t>‹#›</a:t>
            </a:fld>
            <a:endParaRPr lang="en-US"/>
          </a:p>
        </p:txBody>
      </p:sp>
    </p:spTree>
    <p:extLst>
      <p:ext uri="{BB962C8B-B14F-4D97-AF65-F5344CB8AC3E}">
        <p14:creationId xmlns:p14="http://schemas.microsoft.com/office/powerpoint/2010/main" val="299256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eak Slide (2)">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07603D7E-3022-8946-A563-DB3E6C9DEF57}"/>
              </a:ext>
            </a:extLst>
          </p:cNvPr>
          <p:cNvSpPr>
            <a:spLocks noGrp="1"/>
          </p:cNvSpPr>
          <p:nvPr>
            <p:ph type="sldNum" sz="quarter" idx="12"/>
          </p:nvPr>
        </p:nvSpPr>
        <p:spPr>
          <a:xfrm>
            <a:off x="9234717" y="6342002"/>
            <a:ext cx="2743200" cy="365125"/>
          </a:xfrm>
          <a:prstGeom prst="rect">
            <a:avLst/>
          </a:prstGeom>
        </p:spPr>
        <p:txBody>
          <a:bodyPr/>
          <a:lstStyle>
            <a:lvl1pPr algn="r">
              <a:defRPr sz="1300" b="0" i="0">
                <a:latin typeface="Hind Vadodara" panose="02000000000000000000" pitchFamily="2" charset="77"/>
                <a:cs typeface="Hind Vadodara" panose="02000000000000000000" pitchFamily="2" charset="77"/>
              </a:defRPr>
            </a:lvl1pPr>
          </a:lstStyle>
          <a:p>
            <a:fld id="{EF9566F1-9D59-0947-8980-89336EE560E9}" type="slidenum">
              <a:rPr lang="en-US" smtClean="0"/>
              <a:pPr/>
              <a:t>‹#›</a:t>
            </a:fld>
            <a:endParaRPr lang="en-US"/>
          </a:p>
        </p:txBody>
      </p:sp>
    </p:spTree>
    <p:extLst>
      <p:ext uri="{BB962C8B-B14F-4D97-AF65-F5344CB8AC3E}">
        <p14:creationId xmlns:p14="http://schemas.microsoft.com/office/powerpoint/2010/main" val="3332466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slideLayout" Target="../slideLayouts/slideLayout17.xml"/><Relationship Id="rId7" Type="http://schemas.openxmlformats.org/officeDocument/2006/relationships/image" Target="../media/image28.emf"/><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image" Target="../media/image30.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471C1A-DA55-2F41-BB40-3CAD29C5A0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7C2BB75-38B2-1E47-8136-E039E04500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2" name="Picture 11">
            <a:extLst>
              <a:ext uri="{FF2B5EF4-FFF2-40B4-BE49-F238E27FC236}">
                <a16:creationId xmlns:a16="http://schemas.microsoft.com/office/drawing/2014/main" id="{6883008C-984F-0845-AD24-75DDDDE79111}"/>
              </a:ext>
            </a:extLst>
          </p:cNvPr>
          <p:cNvPicPr>
            <a:picLocks noChangeAspect="1"/>
          </p:cNvPicPr>
          <p:nvPr userDrawn="1"/>
        </p:nvPicPr>
        <p:blipFill>
          <a:blip r:embed="rId16"/>
          <a:stretch>
            <a:fillRect/>
          </a:stretch>
        </p:blipFill>
        <p:spPr>
          <a:xfrm>
            <a:off x="339659" y="6140812"/>
            <a:ext cx="2336866" cy="412388"/>
          </a:xfrm>
          <a:prstGeom prst="rect">
            <a:avLst/>
          </a:prstGeom>
        </p:spPr>
      </p:pic>
      <p:sp>
        <p:nvSpPr>
          <p:cNvPr id="14" name="Slide Number Placeholder 5">
            <a:extLst>
              <a:ext uri="{FF2B5EF4-FFF2-40B4-BE49-F238E27FC236}">
                <a16:creationId xmlns:a16="http://schemas.microsoft.com/office/drawing/2014/main" id="{1DFA8B3D-2A2F-0A4E-A303-3F79CDD3489D}"/>
              </a:ext>
            </a:extLst>
          </p:cNvPr>
          <p:cNvSpPr>
            <a:spLocks noGrp="1"/>
          </p:cNvSpPr>
          <p:nvPr>
            <p:ph type="sldNum" sz="quarter" idx="4"/>
          </p:nvPr>
        </p:nvSpPr>
        <p:spPr>
          <a:xfrm>
            <a:off x="9234717" y="6342002"/>
            <a:ext cx="2743200" cy="365125"/>
          </a:xfrm>
          <a:prstGeom prst="rect">
            <a:avLst/>
          </a:prstGeom>
        </p:spPr>
        <p:txBody>
          <a:bodyPr/>
          <a:lstStyle>
            <a:lvl1pPr algn="r">
              <a:defRPr sz="1300" b="0" i="0">
                <a:solidFill>
                  <a:schemeClr val="tx1"/>
                </a:solidFill>
                <a:latin typeface="Hind Vadodara" panose="02000000000000000000" pitchFamily="2" charset="77"/>
                <a:cs typeface="Hind Vadodara" panose="02000000000000000000" pitchFamily="2" charset="77"/>
              </a:defRPr>
            </a:lvl1pPr>
          </a:lstStyle>
          <a:p>
            <a:fld id="{EF9566F1-9D59-0947-8980-89336EE560E9}" type="slidenum">
              <a:rPr lang="en-US" smtClean="0"/>
              <a:pPr/>
              <a:t>‹#›</a:t>
            </a:fld>
            <a:endParaRPr lang="en-US"/>
          </a:p>
        </p:txBody>
      </p:sp>
    </p:spTree>
    <p:extLst>
      <p:ext uri="{BB962C8B-B14F-4D97-AF65-F5344CB8AC3E}">
        <p14:creationId xmlns:p14="http://schemas.microsoft.com/office/powerpoint/2010/main" val="3831016574"/>
      </p:ext>
    </p:extLst>
  </p:cSld>
  <p:clrMap bg1="lt1" tx1="dk1" bg2="lt2" tx2="dk2" accent1="accent1" accent2="accent2" accent3="accent3" accent4="accent4" accent5="accent5" accent6="accent6" hlink="hlink" folHlink="folHlink"/>
  <p:sldLayoutIdLst>
    <p:sldLayoutId id="2147483663" r:id="rId1"/>
    <p:sldLayoutId id="2147483675"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720864-8DCA-B5F3-B120-D619A835BCB4}"/>
              </a:ext>
            </a:extLst>
          </p:cNvPr>
          <p:cNvSpPr/>
          <p:nvPr/>
        </p:nvSpPr>
        <p:spPr>
          <a:xfrm>
            <a:off x="10386391" y="0"/>
            <a:ext cx="1822509" cy="6868205"/>
          </a:xfrm>
          <a:prstGeom prst="rect">
            <a:avLst/>
          </a:prstGeom>
          <a:solidFill>
            <a:srgbClr val="009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highlight>
                <a:srgbClr val="FFFF00"/>
              </a:highlight>
              <a:uLnTx/>
              <a:uFillTx/>
              <a:latin typeface="Calibri" panose="020F0502020204030204"/>
              <a:ea typeface="+mn-ea"/>
              <a:cs typeface="+mn-cs"/>
            </a:endParaRPr>
          </a:p>
        </p:txBody>
      </p:sp>
      <p:sp>
        <p:nvSpPr>
          <p:cNvPr id="14" name="Slide Number Placeholder 5">
            <a:extLst>
              <a:ext uri="{FF2B5EF4-FFF2-40B4-BE49-F238E27FC236}">
                <a16:creationId xmlns:a16="http://schemas.microsoft.com/office/drawing/2014/main" id="{45A77BF3-6181-F346-B846-8562E82460B1}"/>
              </a:ext>
            </a:extLst>
          </p:cNvPr>
          <p:cNvSpPr txBox="1">
            <a:spLocks/>
          </p:cNvSpPr>
          <p:nvPr/>
        </p:nvSpPr>
        <p:spPr>
          <a:xfrm>
            <a:off x="7896225" y="6021389"/>
            <a:ext cx="3769336" cy="836612"/>
          </a:xfrm>
          <a:prstGeom prst="rect">
            <a:avLst/>
          </a:prstGeom>
        </p:spPr>
        <p:txBody>
          <a:bodyPr vert="horz" lIns="91440" tIns="45720" rIns="91440" bIns="45720" rtlCol="0" anchor="ctr"/>
          <a:lstStyle>
            <a:defPPr>
              <a:defRPr lang="en-US"/>
            </a:defPPr>
            <a:lvl1pPr marL="0" algn="r" defTabSz="457200" rtl="0" eaLnBrk="1" latinLnBrk="0" hangingPunct="1">
              <a:defRPr sz="2000" b="0" kern="1200">
                <a:solidFill>
                  <a:schemeClr val="bg1"/>
                </a:solidFill>
                <a:latin typeface="Source Sans Pro" panose="020B0503030403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pic>
        <p:nvPicPr>
          <p:cNvPr id="2" name="Picture 1">
            <a:extLst>
              <a:ext uri="{FF2B5EF4-FFF2-40B4-BE49-F238E27FC236}">
                <a16:creationId xmlns:a16="http://schemas.microsoft.com/office/drawing/2014/main" id="{48B7DD28-A39F-BE85-CAB7-30841C39588F}"/>
              </a:ext>
            </a:extLst>
          </p:cNvPr>
          <p:cNvPicPr>
            <a:picLocks noChangeAspect="1"/>
          </p:cNvPicPr>
          <p:nvPr/>
        </p:nvPicPr>
        <p:blipFill>
          <a:blip r:embed="rId7"/>
          <a:srcRect l="10512" t="13208" r="62299"/>
          <a:stretch>
            <a:fillRect/>
          </a:stretch>
        </p:blipFill>
        <p:spPr>
          <a:xfrm>
            <a:off x="10386391" y="0"/>
            <a:ext cx="1822509" cy="5479762"/>
          </a:xfrm>
          <a:prstGeom prst="rect">
            <a:avLst/>
          </a:prstGeom>
        </p:spPr>
      </p:pic>
      <p:grpSp>
        <p:nvGrpSpPr>
          <p:cNvPr id="5" name="Group 4">
            <a:extLst>
              <a:ext uri="{FF2B5EF4-FFF2-40B4-BE49-F238E27FC236}">
                <a16:creationId xmlns:a16="http://schemas.microsoft.com/office/drawing/2014/main" id="{D45ABA90-A581-A32E-FB82-51480671C264}"/>
              </a:ext>
            </a:extLst>
          </p:cNvPr>
          <p:cNvGrpSpPr/>
          <p:nvPr/>
        </p:nvGrpSpPr>
        <p:grpSpPr>
          <a:xfrm>
            <a:off x="10186091" y="5213130"/>
            <a:ext cx="2372183" cy="1915008"/>
            <a:chOff x="10313939" y="5370039"/>
            <a:chExt cx="2086680" cy="1684528"/>
          </a:xfrm>
        </p:grpSpPr>
        <p:pic>
          <p:nvPicPr>
            <p:cNvPr id="4" name="Picture 3">
              <a:extLst>
                <a:ext uri="{FF2B5EF4-FFF2-40B4-BE49-F238E27FC236}">
                  <a16:creationId xmlns:a16="http://schemas.microsoft.com/office/drawing/2014/main" id="{A910AFA5-FF8F-D537-BD4B-6A941816B69D}"/>
                </a:ext>
              </a:extLst>
            </p:cNvPr>
            <p:cNvPicPr>
              <a:picLocks noChangeAspect="1"/>
            </p:cNvPicPr>
            <p:nvPr userDrawn="1"/>
          </p:nvPicPr>
          <p:blipFill>
            <a:blip r:embed="rId8"/>
            <a:stretch>
              <a:fillRect/>
            </a:stretch>
          </p:blipFill>
          <p:spPr>
            <a:xfrm>
              <a:off x="10313939" y="5370039"/>
              <a:ext cx="2086680" cy="1684528"/>
            </a:xfrm>
            <a:prstGeom prst="rect">
              <a:avLst/>
            </a:prstGeom>
          </p:spPr>
        </p:pic>
        <p:pic>
          <p:nvPicPr>
            <p:cNvPr id="3" name="Picture 2">
              <a:extLst>
                <a:ext uri="{FF2B5EF4-FFF2-40B4-BE49-F238E27FC236}">
                  <a16:creationId xmlns:a16="http://schemas.microsoft.com/office/drawing/2014/main" id="{84528139-64D0-29EA-9551-64AB0625C40B}"/>
                </a:ext>
              </a:extLst>
            </p:cNvPr>
            <p:cNvPicPr>
              <a:picLocks noChangeAspect="1"/>
            </p:cNvPicPr>
            <p:nvPr userDrawn="1"/>
          </p:nvPicPr>
          <p:blipFill>
            <a:blip r:embed="rId9"/>
            <a:stretch>
              <a:fillRect/>
            </a:stretch>
          </p:blipFill>
          <p:spPr>
            <a:xfrm>
              <a:off x="10724656" y="5526425"/>
              <a:ext cx="1102909" cy="194096"/>
            </a:xfrm>
            <a:prstGeom prst="rect">
              <a:avLst/>
            </a:prstGeom>
          </p:spPr>
        </p:pic>
      </p:grpSp>
    </p:spTree>
    <p:extLst>
      <p:ext uri="{BB962C8B-B14F-4D97-AF65-F5344CB8AC3E}">
        <p14:creationId xmlns:p14="http://schemas.microsoft.com/office/powerpoint/2010/main" val="105891507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Lst>
  <p:hf sldNum="0" hdr="0" ftr="0" dt="0"/>
  <p:txStyles>
    <p:titleStyle>
      <a:lvl1pPr algn="l" defTabSz="914400" rtl="0" eaLnBrk="1" latinLnBrk="0" hangingPunct="1">
        <a:lnSpc>
          <a:spcPct val="90000"/>
        </a:lnSpc>
        <a:spcBef>
          <a:spcPct val="0"/>
        </a:spcBef>
        <a:buNone/>
        <a:defRPr sz="3200" b="1" kern="1200">
          <a:solidFill>
            <a:schemeClr val="tx1"/>
          </a:solidFill>
          <a:latin typeface="Source Sans Pro" panose="020B0503030403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tabLst/>
        <a:defRPr sz="1800" kern="1200">
          <a:solidFill>
            <a:schemeClr val="tx1"/>
          </a:solidFill>
          <a:latin typeface="Source Sans Pro" panose="020B0503030403020204" pitchFamily="34" charset="0"/>
          <a:ea typeface="+mn-ea"/>
          <a:cs typeface="+mn-cs"/>
        </a:defRPr>
      </a:lvl1pPr>
      <a:lvl2pPr marL="180975" indent="-180975" algn="l" defTabSz="914400" rtl="0" eaLnBrk="1" latinLnBrk="0" hangingPunct="1">
        <a:lnSpc>
          <a:spcPct val="90000"/>
        </a:lnSpc>
        <a:spcBef>
          <a:spcPts val="1000"/>
        </a:spcBef>
        <a:buFont typeface="Arial" panose="020B0604020202020204" pitchFamily="34" charset="0"/>
        <a:buChar char="•"/>
        <a:tabLst/>
        <a:defRPr sz="1800" kern="1200">
          <a:solidFill>
            <a:schemeClr val="tx1"/>
          </a:solidFill>
          <a:latin typeface="Source Sans Pro" panose="020B0503030403020204" pitchFamily="34" charset="0"/>
          <a:ea typeface="+mn-ea"/>
          <a:cs typeface="+mn-cs"/>
        </a:defRPr>
      </a:lvl2pPr>
      <a:lvl3pPr marL="400050" indent="-219075"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Source Sans Pro" panose="020B0503030403020204" pitchFamily="34" charset="0"/>
          <a:ea typeface="+mn-ea"/>
          <a:cs typeface="+mn-cs"/>
        </a:defRPr>
      </a:lvl3pPr>
      <a:lvl4pPr marL="9525" indent="0" algn="l" defTabSz="914400" rtl="0" eaLnBrk="1" latinLnBrk="0" hangingPunct="1">
        <a:lnSpc>
          <a:spcPct val="90000"/>
        </a:lnSpc>
        <a:spcBef>
          <a:spcPts val="500"/>
        </a:spcBef>
        <a:buFont typeface="Arial" panose="020B0604020202020204" pitchFamily="34" charset="0"/>
        <a:buNone/>
        <a:tabLst/>
        <a:defRPr sz="1600" b="1" kern="1200">
          <a:solidFill>
            <a:schemeClr val="tx1"/>
          </a:solidFill>
          <a:latin typeface="Source Sans Pro" panose="020B0503030403020204" pitchFamily="34" charset="0"/>
          <a:ea typeface="+mn-ea"/>
          <a:cs typeface="+mn-cs"/>
        </a:defRPr>
      </a:lvl4pPr>
      <a:lvl5pPr marL="9525" indent="0" algn="l" defTabSz="914400" rtl="0" eaLnBrk="1" latinLnBrk="0" hangingPunct="1">
        <a:lnSpc>
          <a:spcPct val="90000"/>
        </a:lnSpc>
        <a:spcBef>
          <a:spcPts val="500"/>
        </a:spcBef>
        <a:buFont typeface="Arial" panose="020B0604020202020204" pitchFamily="34" charset="0"/>
        <a:buNone/>
        <a:tabLst/>
        <a:defRPr sz="1200" kern="1200">
          <a:solidFill>
            <a:schemeClr val="tx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p15:clr>
            <a:srgbClr val="F26B43"/>
          </p15:clr>
        </p15:guide>
        <p15:guide id="2" orient="horz" pos="550">
          <p15:clr>
            <a:srgbClr val="F26B43"/>
          </p15:clr>
        </p15:guide>
        <p15:guide id="3" pos="3940">
          <p15:clr>
            <a:srgbClr val="F26B43"/>
          </p15:clr>
        </p15:guide>
        <p15:guide id="4" pos="7287">
          <p15:clr>
            <a:srgbClr val="F26B43"/>
          </p15:clr>
        </p15:guide>
        <p15:guide id="5" orient="horz" pos="2260">
          <p15:clr>
            <a:srgbClr val="F26B43"/>
          </p15:clr>
        </p15:guide>
        <p15:guide id="6" orient="horz" pos="3861">
          <p15:clr>
            <a:srgbClr val="F26B43"/>
          </p15:clr>
        </p15:guide>
        <p15:guide id="7" orient="horz" pos="14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www.childrenscommissioner.gov.uk/thebigfuture"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FC7DCB-94C1-4472-98DF-9248E60D202B}"/>
              </a:ext>
            </a:extLst>
          </p:cNvPr>
          <p:cNvSpPr>
            <a:spLocks noGrp="1"/>
          </p:cNvSpPr>
          <p:nvPr>
            <p:ph type="body" sz="quarter" idx="10"/>
          </p:nvPr>
        </p:nvSpPr>
        <p:spPr/>
        <p:txBody>
          <a:bodyPr/>
          <a:lstStyle/>
          <a:p>
            <a:r>
              <a:rPr lang="en-GB" sz="3600" dirty="0"/>
              <a:t>From Policy to Practice: Commissioning that works for children</a:t>
            </a:r>
          </a:p>
          <a:p>
            <a:r>
              <a:rPr lang="en-GB" sz="3200" b="0" dirty="0"/>
              <a:t>Children’s Commissioner’s office</a:t>
            </a:r>
          </a:p>
          <a:p>
            <a:endParaRPr lang="en-GB" sz="3600" dirty="0"/>
          </a:p>
        </p:txBody>
      </p:sp>
    </p:spTree>
    <p:extLst>
      <p:ext uri="{BB962C8B-B14F-4D97-AF65-F5344CB8AC3E}">
        <p14:creationId xmlns:p14="http://schemas.microsoft.com/office/powerpoint/2010/main" val="3191114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546D8-D6F1-0005-4757-0CDBE620DDDC}"/>
              </a:ext>
            </a:extLst>
          </p:cNvPr>
          <p:cNvSpPr txBox="1">
            <a:spLocks/>
          </p:cNvSpPr>
          <p:nvPr/>
        </p:nvSpPr>
        <p:spPr>
          <a:xfrm>
            <a:off x="765716" y="790892"/>
            <a:ext cx="9749883" cy="6134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400" b="1">
              <a:solidFill>
                <a:srgbClr val="192A67"/>
              </a:solidFill>
              <a:latin typeface="Hind Vadodara" panose="02000000000000000000" pitchFamily="2" charset="0"/>
              <a:cs typeface="Hind Vadodara" panose="02000000000000000000" pitchFamily="2" charset="0"/>
            </a:endParaRPr>
          </a:p>
        </p:txBody>
      </p:sp>
      <p:sp>
        <p:nvSpPr>
          <p:cNvPr id="3" name="TextBox 2">
            <a:extLst>
              <a:ext uri="{FF2B5EF4-FFF2-40B4-BE49-F238E27FC236}">
                <a16:creationId xmlns:a16="http://schemas.microsoft.com/office/drawing/2014/main" id="{EBBD89A3-5B27-768B-DBA9-20F8FBBF8A9B}"/>
              </a:ext>
            </a:extLst>
          </p:cNvPr>
          <p:cNvSpPr txBox="1"/>
          <p:nvPr/>
        </p:nvSpPr>
        <p:spPr>
          <a:xfrm>
            <a:off x="516856" y="1943823"/>
            <a:ext cx="5468308" cy="769441"/>
          </a:xfrm>
          <a:prstGeom prst="rect">
            <a:avLst/>
          </a:prstGeom>
          <a:noFill/>
        </p:spPr>
        <p:txBody>
          <a:bodyPr wrap="square" rtlCol="0">
            <a:spAutoFit/>
          </a:bodyPr>
          <a:lstStyle/>
          <a:p>
            <a:pPr algn="l">
              <a:buClr>
                <a:srgbClr val="009AD8"/>
              </a:buClr>
            </a:pPr>
            <a:r>
              <a:rPr lang="en-GB" sz="2200" b="1" dirty="0">
                <a:solidFill>
                  <a:srgbClr val="192A67"/>
                </a:solidFill>
                <a:latin typeface="Hind Vadodara" panose="02000000000000000000" pitchFamily="2" charset="0"/>
                <a:cs typeface="Hind Vadodara" panose="02000000000000000000" pitchFamily="2" charset="0"/>
              </a:rPr>
              <a:t>Complete the survey here:</a:t>
            </a:r>
          </a:p>
          <a:p>
            <a:pPr>
              <a:spcAft>
                <a:spcPts val="1200"/>
              </a:spcAft>
              <a:buClr>
                <a:srgbClr val="009AD8"/>
              </a:buClr>
            </a:pPr>
            <a:r>
              <a:rPr lang="en-GB" sz="2200" dirty="0">
                <a:solidFill>
                  <a:srgbClr val="009AD8"/>
                </a:solidFill>
                <a:latin typeface="Hind Vadodara" panose="02000000000000000000" pitchFamily="2" charset="0"/>
                <a:cs typeface="Hind Vadodara" panose="02000000000000000000" pitchFamily="2" charset="0"/>
                <a:hlinkClick r:id="rId3">
                  <a:extLst>
                    <a:ext uri="{A12FA001-AC4F-418D-AE19-62706E023703}">
                      <ahyp:hlinkClr xmlns:ahyp="http://schemas.microsoft.com/office/drawing/2018/hyperlinkcolor" val="tx"/>
                    </a:ext>
                  </a:extLst>
                </a:hlinkClick>
              </a:rPr>
              <a:t>childrenscommissioner.gov.uk/</a:t>
            </a:r>
            <a:r>
              <a:rPr lang="en-GB" sz="2200" dirty="0" err="1">
                <a:solidFill>
                  <a:srgbClr val="009AD8"/>
                </a:solidFill>
                <a:latin typeface="Hind Vadodara" panose="02000000000000000000" pitchFamily="2" charset="0"/>
                <a:cs typeface="Hind Vadodara" panose="02000000000000000000" pitchFamily="2" charset="0"/>
                <a:hlinkClick r:id="rId3">
                  <a:extLst>
                    <a:ext uri="{A12FA001-AC4F-418D-AE19-62706E023703}">
                      <ahyp:hlinkClr xmlns:ahyp="http://schemas.microsoft.com/office/drawing/2018/hyperlinkcolor" val="tx"/>
                    </a:ext>
                  </a:extLst>
                </a:hlinkClick>
              </a:rPr>
              <a:t>thebigfuture</a:t>
            </a:r>
            <a:endParaRPr lang="en-GB" sz="2200" dirty="0">
              <a:solidFill>
                <a:srgbClr val="009AD8"/>
              </a:solidFill>
              <a:latin typeface="Hind Vadodara" panose="02000000000000000000" pitchFamily="2" charset="0"/>
              <a:cs typeface="Hind Vadodara" panose="02000000000000000000" pitchFamily="2" charset="0"/>
            </a:endParaRPr>
          </a:p>
        </p:txBody>
      </p:sp>
      <p:sp>
        <p:nvSpPr>
          <p:cNvPr id="5" name="TextBox 4">
            <a:extLst>
              <a:ext uri="{FF2B5EF4-FFF2-40B4-BE49-F238E27FC236}">
                <a16:creationId xmlns:a16="http://schemas.microsoft.com/office/drawing/2014/main" id="{9422A4B0-1DAE-6899-9268-9B1FEBEB9807}"/>
              </a:ext>
            </a:extLst>
          </p:cNvPr>
          <p:cNvSpPr txBox="1"/>
          <p:nvPr/>
        </p:nvSpPr>
        <p:spPr>
          <a:xfrm>
            <a:off x="6096000" y="1943823"/>
            <a:ext cx="4120081" cy="677108"/>
          </a:xfrm>
          <a:prstGeom prst="rect">
            <a:avLst/>
          </a:prstGeom>
          <a:noFill/>
        </p:spPr>
        <p:txBody>
          <a:bodyPr wrap="square">
            <a:spAutoFit/>
          </a:bodyPr>
          <a:lstStyle/>
          <a:p>
            <a:r>
              <a:rPr lang="en-GB" sz="2000" dirty="0">
                <a:solidFill>
                  <a:srgbClr val="192A67"/>
                </a:solidFill>
                <a:latin typeface="Hind Vadodara" panose="02000000000000000000" pitchFamily="2" charset="0"/>
                <a:cs typeface="Hind Vadodara" panose="02000000000000000000" pitchFamily="2" charset="0"/>
              </a:rPr>
              <a:t> </a:t>
            </a:r>
          </a:p>
          <a:p>
            <a:pPr algn="ctr"/>
            <a:endParaRPr lang="en-GB" sz="1800" b="1" dirty="0">
              <a:solidFill>
                <a:srgbClr val="000000"/>
              </a:solidFill>
              <a:latin typeface="Hind Vadodara" panose="02000000000000000000" pitchFamily="2" charset="0"/>
              <a:cs typeface="Hind Vadodara" panose="02000000000000000000" pitchFamily="2" charset="0"/>
            </a:endParaRPr>
          </a:p>
        </p:txBody>
      </p:sp>
      <p:sp>
        <p:nvSpPr>
          <p:cNvPr id="7" name="Title 1">
            <a:extLst>
              <a:ext uri="{FF2B5EF4-FFF2-40B4-BE49-F238E27FC236}">
                <a16:creationId xmlns:a16="http://schemas.microsoft.com/office/drawing/2014/main" id="{F706E987-2B1E-B3AA-83B0-B60B31BCAFFB}"/>
              </a:ext>
            </a:extLst>
          </p:cNvPr>
          <p:cNvSpPr txBox="1">
            <a:spLocks/>
          </p:cNvSpPr>
          <p:nvPr/>
        </p:nvSpPr>
        <p:spPr>
          <a:xfrm>
            <a:off x="387358" y="499599"/>
            <a:ext cx="9586905" cy="5825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192A67"/>
                </a:solidFill>
                <a:latin typeface="Hind Vadodara" panose="02000000000000000000" pitchFamily="2" charset="0"/>
                <a:cs typeface="Hind Vadodara" panose="02000000000000000000" pitchFamily="2" charset="0"/>
              </a:rPr>
              <a:t>Complete the survey</a:t>
            </a:r>
          </a:p>
        </p:txBody>
      </p:sp>
    </p:spTree>
    <p:extLst>
      <p:ext uri="{BB962C8B-B14F-4D97-AF65-F5344CB8AC3E}">
        <p14:creationId xmlns:p14="http://schemas.microsoft.com/office/powerpoint/2010/main" val="1627626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26FCADF-7E01-1877-8785-889AC77C4F3B}"/>
              </a:ext>
            </a:extLst>
          </p:cNvPr>
          <p:cNvSpPr txBox="1">
            <a:spLocks/>
          </p:cNvSpPr>
          <p:nvPr/>
        </p:nvSpPr>
        <p:spPr>
          <a:xfrm>
            <a:off x="593124" y="724737"/>
            <a:ext cx="8527211" cy="5425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a:ln>
                <a:noFill/>
              </a:ln>
              <a:solidFill>
                <a:srgbClr val="202B51"/>
              </a:solidFill>
              <a:effectLst/>
              <a:uLnTx/>
              <a:uFillTx/>
              <a:latin typeface="Hind Vadodara" panose="02000000000000000000" pitchFamily="2" charset="0"/>
              <a:ea typeface="+mj-ea"/>
              <a:cs typeface="Hind Vadodara" panose="02000000000000000000" pitchFamily="2" charset="0"/>
            </a:endParaRPr>
          </a:p>
        </p:txBody>
      </p:sp>
      <p:sp>
        <p:nvSpPr>
          <p:cNvPr id="2" name="Title 1">
            <a:extLst>
              <a:ext uri="{FF2B5EF4-FFF2-40B4-BE49-F238E27FC236}">
                <a16:creationId xmlns:a16="http://schemas.microsoft.com/office/drawing/2014/main" id="{71DFA058-6D1E-592B-30BC-A58041B66CD1}"/>
              </a:ext>
            </a:extLst>
          </p:cNvPr>
          <p:cNvSpPr txBox="1">
            <a:spLocks/>
          </p:cNvSpPr>
          <p:nvPr/>
        </p:nvSpPr>
        <p:spPr>
          <a:xfrm>
            <a:off x="619436" y="690235"/>
            <a:ext cx="7982465" cy="39198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400" b="1" i="0" u="none" strike="noStrike" kern="1200" cap="none" spc="0" normalizeH="0" baseline="0" noProof="0">
              <a:ln>
                <a:noFill/>
              </a:ln>
              <a:solidFill>
                <a:srgbClr val="002060"/>
              </a:solidFill>
              <a:effectLst/>
              <a:uLnTx/>
              <a:uFillTx/>
              <a:latin typeface="Hind Vadodara" panose="02000000000000000000" pitchFamily="2" charset="0"/>
              <a:ea typeface="+mj-ea"/>
              <a:cs typeface="Hind Vadodara" panose="02000000000000000000" pitchFamily="2" charset="0"/>
            </a:endParaRPr>
          </a:p>
        </p:txBody>
      </p:sp>
      <p:sp>
        <p:nvSpPr>
          <p:cNvPr id="5" name="Title 1">
            <a:extLst>
              <a:ext uri="{FF2B5EF4-FFF2-40B4-BE49-F238E27FC236}">
                <a16:creationId xmlns:a16="http://schemas.microsoft.com/office/drawing/2014/main" id="{A94DC96D-6AF3-B151-1F2A-0236E565EC7D}"/>
              </a:ext>
            </a:extLst>
          </p:cNvPr>
          <p:cNvSpPr txBox="1">
            <a:spLocks/>
          </p:cNvSpPr>
          <p:nvPr/>
        </p:nvSpPr>
        <p:spPr>
          <a:xfrm>
            <a:off x="593124" y="374009"/>
            <a:ext cx="10226813" cy="54342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202B51"/>
                </a:solidFill>
                <a:effectLst/>
                <a:uLnTx/>
                <a:uFillTx/>
                <a:latin typeface="Hind Vadodara"/>
                <a:ea typeface="+mj-ea"/>
                <a:cs typeface="Hind Vadodara"/>
              </a:rPr>
              <a:t>The Children’s Commissioner</a:t>
            </a:r>
            <a:endParaRPr kumimoji="0" lang="en-US" sz="2800" b="0" i="1" u="none" strike="noStrike" kern="1200" cap="none" spc="0" normalizeH="0" baseline="0" noProof="0" dirty="0">
              <a:ln>
                <a:noFill/>
              </a:ln>
              <a:solidFill>
                <a:srgbClr val="202B51"/>
              </a:solidFill>
              <a:effectLst/>
              <a:uLnTx/>
              <a:uFillTx/>
              <a:latin typeface="Calibri Light" panose="020F0302020204030204"/>
              <a:ea typeface="+mj-ea"/>
              <a:cs typeface="+mj-cs"/>
            </a:endParaRPr>
          </a:p>
        </p:txBody>
      </p:sp>
      <p:sp>
        <p:nvSpPr>
          <p:cNvPr id="3" name="TextBox 2">
            <a:extLst>
              <a:ext uri="{FF2B5EF4-FFF2-40B4-BE49-F238E27FC236}">
                <a16:creationId xmlns:a16="http://schemas.microsoft.com/office/drawing/2014/main" id="{519CD0FF-2E86-F22D-D10D-8AC2EB8AC3AB}"/>
              </a:ext>
            </a:extLst>
          </p:cNvPr>
          <p:cNvSpPr txBox="1"/>
          <p:nvPr/>
        </p:nvSpPr>
        <p:spPr>
          <a:xfrm>
            <a:off x="652014" y="996032"/>
            <a:ext cx="8494633" cy="4647426"/>
          </a:xfrm>
          <a:prstGeom prst="rect">
            <a:avLst/>
          </a:prstGeom>
          <a:noFill/>
        </p:spPr>
        <p:txBody>
          <a:bodyPr wrap="square">
            <a:spAutoFit/>
          </a:bodyPr>
          <a:lstStyle/>
          <a:p>
            <a:pPr marL="0" marR="0" lvl="0" indent="0" algn="l" defTabSz="914400" rtl="0" eaLnBrk="1" fontAlgn="auto" latinLnBrk="0" hangingPunct="1">
              <a:lnSpc>
                <a:spcPct val="100000"/>
              </a:lnSpc>
              <a:spcBef>
                <a:spcPts val="800"/>
              </a:spcBef>
              <a:spcAft>
                <a:spcPts val="0"/>
              </a:spcAft>
              <a:buClr>
                <a:srgbClr val="19AC86"/>
              </a:buClr>
              <a:buSzPct val="80000"/>
              <a:buFontTx/>
              <a:buNone/>
              <a:tabLst/>
              <a:defRPr/>
            </a:pPr>
            <a:r>
              <a:rPr kumimoji="0" lang="en-GB" sz="2400" b="0" i="0" u="none" strike="noStrike" kern="1200" cap="none" spc="0" normalizeH="0" baseline="0" noProof="0" dirty="0">
                <a:ln>
                  <a:noFill/>
                </a:ln>
                <a:solidFill>
                  <a:srgbClr val="202B51"/>
                </a:solidFill>
                <a:effectLst/>
                <a:uLnTx/>
                <a:uFillTx/>
                <a:latin typeface="Hind Vadodara" panose="02000000000000000000" pitchFamily="2" charset="0"/>
                <a:ea typeface="+mn-ea"/>
                <a:cs typeface="Hind Vadodara" panose="02000000000000000000" pitchFamily="2" charset="0"/>
              </a:rPr>
              <a:t>Dame Rachel de Souza is Children’s Commissioner for England. </a:t>
            </a:r>
          </a:p>
          <a:p>
            <a:pPr marL="0" marR="0" lvl="0" indent="0" algn="l" defTabSz="914400" rtl="0" eaLnBrk="1" fontAlgn="auto" latinLnBrk="0" hangingPunct="1">
              <a:lnSpc>
                <a:spcPct val="100000"/>
              </a:lnSpc>
              <a:spcBef>
                <a:spcPts val="800"/>
              </a:spcBef>
              <a:spcAft>
                <a:spcPts val="0"/>
              </a:spcAft>
              <a:buClr>
                <a:srgbClr val="19AC86"/>
              </a:buClr>
              <a:buSzPct val="80000"/>
              <a:buFontTx/>
              <a:buNone/>
              <a:tabLst/>
              <a:defRPr/>
            </a:pPr>
            <a:endParaRPr kumimoji="0" lang="en-GB" sz="1000" b="0" i="0" u="none" strike="noStrike" kern="1200" cap="none" spc="0" normalizeH="0" baseline="0" noProof="0" dirty="0">
              <a:ln>
                <a:noFill/>
              </a:ln>
              <a:solidFill>
                <a:srgbClr val="202B51"/>
              </a:solidFill>
              <a:effectLst/>
              <a:uLnTx/>
              <a:uFillTx/>
              <a:latin typeface="Hind Vadodara"/>
              <a:ea typeface="+mn-ea"/>
              <a:cs typeface="Hind Vadodara"/>
            </a:endParaRPr>
          </a:p>
          <a:p>
            <a:pPr marL="0" marR="0" lvl="0" indent="0" algn="l" defTabSz="914400" rtl="0" eaLnBrk="1" fontAlgn="auto" latinLnBrk="0" hangingPunct="1">
              <a:lnSpc>
                <a:spcPct val="100000"/>
              </a:lnSpc>
              <a:spcBef>
                <a:spcPts val="800"/>
              </a:spcBef>
              <a:spcAft>
                <a:spcPts val="0"/>
              </a:spcAft>
              <a:buClr>
                <a:srgbClr val="19AC86"/>
              </a:buClr>
              <a:buSzPct val="80000"/>
              <a:buFontTx/>
              <a:buNone/>
              <a:tabLst/>
              <a:defRPr/>
            </a:pPr>
            <a:r>
              <a:rPr kumimoji="0" lang="en-GB" sz="2400" b="0" i="0" u="none" strike="noStrike" kern="1200" cap="none" spc="0" normalizeH="0" baseline="0" noProof="0" dirty="0">
                <a:ln>
                  <a:noFill/>
                </a:ln>
                <a:solidFill>
                  <a:srgbClr val="202B51"/>
                </a:solidFill>
                <a:effectLst/>
                <a:uLnTx/>
                <a:uFillTx/>
                <a:latin typeface="Hind Vadodara"/>
                <a:ea typeface="+mn-ea"/>
                <a:cs typeface="Hind Vadodara"/>
              </a:rPr>
              <a:t>Her role is to promote and protect children’s rights, by making sure their voices, views and experiences are heard. </a:t>
            </a:r>
          </a:p>
          <a:p>
            <a:pPr marL="0" marR="0" lvl="0" indent="0" algn="l" defTabSz="914400" rtl="0" eaLnBrk="1" fontAlgn="auto" latinLnBrk="0" hangingPunct="1">
              <a:lnSpc>
                <a:spcPct val="100000"/>
              </a:lnSpc>
              <a:spcBef>
                <a:spcPts val="800"/>
              </a:spcBef>
              <a:spcAft>
                <a:spcPts val="0"/>
              </a:spcAft>
              <a:buClr>
                <a:srgbClr val="19AC86"/>
              </a:buClr>
              <a:buSzPct val="80000"/>
              <a:buFontTx/>
              <a:buNone/>
              <a:tabLst/>
              <a:defRPr/>
            </a:pPr>
            <a:endParaRPr kumimoji="0" lang="en-GB" sz="1000" b="0" i="0" u="none" strike="noStrike" kern="1200" cap="none" spc="0" normalizeH="0" baseline="0" noProof="0" dirty="0">
              <a:ln>
                <a:noFill/>
              </a:ln>
              <a:solidFill>
                <a:srgbClr val="202B51"/>
              </a:solidFill>
              <a:effectLst/>
              <a:uLnTx/>
              <a:uFillTx/>
              <a:latin typeface="Hind Vadodara"/>
              <a:ea typeface="+mn-ea"/>
              <a:cs typeface="Hind Vadodara"/>
            </a:endParaRPr>
          </a:p>
          <a:p>
            <a:pPr marL="0" marR="0" lvl="0" indent="0" algn="l" defTabSz="914400" rtl="0" eaLnBrk="1" fontAlgn="auto" latinLnBrk="0" hangingPunct="1">
              <a:lnSpc>
                <a:spcPct val="100000"/>
              </a:lnSpc>
              <a:spcBef>
                <a:spcPts val="800"/>
              </a:spcBef>
              <a:spcAft>
                <a:spcPts val="0"/>
              </a:spcAft>
              <a:buClr>
                <a:srgbClr val="19AC86"/>
              </a:buClr>
              <a:buSzPct val="80000"/>
              <a:buFontTx/>
              <a:buNone/>
              <a:tabLst/>
              <a:defRPr/>
            </a:pPr>
            <a:r>
              <a:rPr kumimoji="0" lang="en-GB" sz="2400" b="0" i="0" u="none" strike="noStrike" kern="1200" cap="none" spc="0" normalizeH="0" baseline="0" noProof="0" dirty="0">
                <a:ln>
                  <a:noFill/>
                </a:ln>
                <a:solidFill>
                  <a:srgbClr val="202B51"/>
                </a:solidFill>
                <a:effectLst/>
                <a:uLnTx/>
                <a:uFillTx/>
                <a:latin typeface="Hind Vadodara"/>
                <a:ea typeface="+mn-ea"/>
                <a:cs typeface="Hind Vadodara"/>
              </a:rPr>
              <a:t>She has unique statutory powers to achieve this, including: </a:t>
            </a:r>
          </a:p>
          <a:p>
            <a:pPr marL="342900" marR="0" lvl="0" indent="-342900" algn="l" defTabSz="914400" rtl="0" eaLnBrk="1" fontAlgn="auto" latinLnBrk="0" hangingPunct="1">
              <a:lnSpc>
                <a:spcPct val="100000"/>
              </a:lnSpc>
              <a:spcBef>
                <a:spcPts val="800"/>
              </a:spcBef>
              <a:spcAft>
                <a:spcPts val="0"/>
              </a:spcAft>
              <a:buClr>
                <a:srgbClr val="19AC86"/>
              </a:buClr>
              <a:buSzPct val="80000"/>
              <a:buFont typeface="Arial" panose="020B0604020202020204" pitchFamily="34" charset="0"/>
              <a:buChar char="•"/>
              <a:tabLst/>
              <a:defRPr/>
            </a:pPr>
            <a:r>
              <a:rPr kumimoji="0" lang="en-GB" sz="2400" b="1" i="0" u="none" strike="noStrike" kern="1200" cap="none" spc="0" normalizeH="0" baseline="0" noProof="0" dirty="0">
                <a:ln>
                  <a:noFill/>
                </a:ln>
                <a:solidFill>
                  <a:srgbClr val="202B51"/>
                </a:solidFill>
                <a:effectLst/>
                <a:uLnTx/>
                <a:uFillTx/>
                <a:latin typeface="Hind Vadodara"/>
                <a:ea typeface="+mn-ea"/>
                <a:cs typeface="Hind Vadodara"/>
              </a:rPr>
              <a:t>Section 2C </a:t>
            </a:r>
            <a:r>
              <a:rPr kumimoji="0" lang="en-GB" sz="2400" b="0" i="0" u="none" strike="noStrike" kern="1200" cap="none" spc="0" normalizeH="0" baseline="0" noProof="0" dirty="0">
                <a:ln>
                  <a:noFill/>
                </a:ln>
                <a:solidFill>
                  <a:srgbClr val="202B51"/>
                </a:solidFill>
                <a:effectLst/>
                <a:uLnTx/>
                <a:uFillTx/>
                <a:latin typeface="Hind Vadodara"/>
                <a:ea typeface="+mn-ea"/>
                <a:cs typeface="Hind Vadodara"/>
              </a:rPr>
              <a:t>– power of reply </a:t>
            </a:r>
          </a:p>
          <a:p>
            <a:pPr marL="342900" marR="0" lvl="0" indent="-342900" algn="l" defTabSz="914400" rtl="0" eaLnBrk="1" fontAlgn="auto" latinLnBrk="0" hangingPunct="1">
              <a:lnSpc>
                <a:spcPct val="100000"/>
              </a:lnSpc>
              <a:spcBef>
                <a:spcPts val="800"/>
              </a:spcBef>
              <a:spcAft>
                <a:spcPts val="0"/>
              </a:spcAft>
              <a:buClr>
                <a:srgbClr val="19AC86"/>
              </a:buClr>
              <a:buSzPct val="80000"/>
              <a:buFont typeface="Arial" panose="020B0604020202020204" pitchFamily="34" charset="0"/>
              <a:buChar char="•"/>
              <a:tabLst/>
              <a:defRPr/>
            </a:pPr>
            <a:r>
              <a:rPr kumimoji="0" lang="en-GB" sz="2400" b="1" i="0" u="none" strike="noStrike" kern="1200" cap="none" spc="0" normalizeH="0" baseline="0" noProof="0" dirty="0">
                <a:ln>
                  <a:noFill/>
                </a:ln>
                <a:solidFill>
                  <a:srgbClr val="202B51"/>
                </a:solidFill>
                <a:effectLst/>
                <a:uLnTx/>
                <a:uFillTx/>
                <a:latin typeface="Hind Vadodara"/>
                <a:ea typeface="+mn-ea"/>
                <a:cs typeface="Hind Vadodara"/>
              </a:rPr>
              <a:t>Section 2E </a:t>
            </a:r>
            <a:r>
              <a:rPr kumimoji="0" lang="en-GB" sz="2400" b="0" i="0" u="none" strike="noStrike" kern="1200" cap="none" spc="0" normalizeH="0" baseline="0" noProof="0" dirty="0">
                <a:ln>
                  <a:noFill/>
                </a:ln>
                <a:solidFill>
                  <a:srgbClr val="202B51"/>
                </a:solidFill>
                <a:effectLst/>
                <a:uLnTx/>
                <a:uFillTx/>
                <a:latin typeface="Hind Vadodara"/>
                <a:ea typeface="+mn-ea"/>
                <a:cs typeface="Hind Vadodara"/>
              </a:rPr>
              <a:t>– power of entry</a:t>
            </a:r>
          </a:p>
          <a:p>
            <a:pPr marL="342900" marR="0" lvl="0" indent="-342900" algn="l" defTabSz="914400" rtl="0" eaLnBrk="1" fontAlgn="auto" latinLnBrk="0" hangingPunct="1">
              <a:lnSpc>
                <a:spcPct val="100000"/>
              </a:lnSpc>
              <a:spcBef>
                <a:spcPts val="800"/>
              </a:spcBef>
              <a:spcAft>
                <a:spcPts val="0"/>
              </a:spcAft>
              <a:buClr>
                <a:srgbClr val="19AC86"/>
              </a:buClr>
              <a:buSzPct val="80000"/>
              <a:buFont typeface="Arial" panose="020B0604020202020204" pitchFamily="34" charset="0"/>
              <a:buChar char="•"/>
              <a:tabLst/>
              <a:defRPr/>
            </a:pPr>
            <a:r>
              <a:rPr kumimoji="0" lang="en-GB" sz="2400" b="1" i="0" u="none" strike="noStrike" kern="1200" cap="none" spc="0" normalizeH="0" baseline="0" noProof="0" dirty="0">
                <a:ln>
                  <a:noFill/>
                </a:ln>
                <a:solidFill>
                  <a:srgbClr val="202B51"/>
                </a:solidFill>
                <a:effectLst/>
                <a:uLnTx/>
                <a:uFillTx/>
                <a:latin typeface="Hind Vadodara"/>
                <a:ea typeface="+mn-ea"/>
                <a:cs typeface="Hind Vadodara"/>
              </a:rPr>
              <a:t>Section 2F </a:t>
            </a:r>
            <a:r>
              <a:rPr kumimoji="0" lang="en-GB" sz="2400" b="0" i="0" u="none" strike="noStrike" kern="1200" cap="none" spc="0" normalizeH="0" baseline="0" noProof="0" dirty="0">
                <a:ln>
                  <a:noFill/>
                </a:ln>
                <a:solidFill>
                  <a:srgbClr val="202B51"/>
                </a:solidFill>
                <a:effectLst/>
                <a:uLnTx/>
                <a:uFillTx/>
                <a:latin typeface="Hind Vadodara"/>
                <a:ea typeface="+mn-ea"/>
                <a:cs typeface="Hind Vadodara"/>
              </a:rPr>
              <a:t>– data power</a:t>
            </a:r>
          </a:p>
          <a:p>
            <a:pPr marR="0" lvl="0" algn="l" defTabSz="914400" rtl="0" eaLnBrk="1" fontAlgn="auto" latinLnBrk="0" hangingPunct="1">
              <a:lnSpc>
                <a:spcPct val="100000"/>
              </a:lnSpc>
              <a:spcBef>
                <a:spcPts val="800"/>
              </a:spcBef>
              <a:spcAft>
                <a:spcPts val="0"/>
              </a:spcAft>
              <a:buClr>
                <a:srgbClr val="19AC86"/>
              </a:buClr>
              <a:buSzPct val="80000"/>
              <a:tabLst/>
              <a:defRPr/>
            </a:pPr>
            <a:endParaRPr kumimoji="0" lang="en-GB" sz="2400" b="0" i="0" u="none" strike="noStrike" kern="1200" cap="none" spc="0" normalizeH="0" baseline="0" noProof="0" dirty="0">
              <a:ln>
                <a:noFill/>
              </a:ln>
              <a:solidFill>
                <a:srgbClr val="202B51"/>
              </a:solidFill>
              <a:effectLst/>
              <a:uLnTx/>
              <a:uFillTx/>
              <a:latin typeface="Hind Vadodara"/>
              <a:ea typeface="+mn-ea"/>
              <a:cs typeface="Hind Vadodara"/>
            </a:endParaRPr>
          </a:p>
          <a:p>
            <a:pPr marR="0" lvl="0" algn="l" defTabSz="914400" rtl="0" eaLnBrk="1" fontAlgn="auto" latinLnBrk="0" hangingPunct="1">
              <a:lnSpc>
                <a:spcPct val="100000"/>
              </a:lnSpc>
              <a:spcBef>
                <a:spcPts val="800"/>
              </a:spcBef>
              <a:spcAft>
                <a:spcPts val="0"/>
              </a:spcAft>
              <a:buClr>
                <a:srgbClr val="19AC86"/>
              </a:buClr>
              <a:buSzPct val="80000"/>
              <a:tabLst/>
              <a:defRPr/>
            </a:pPr>
            <a:r>
              <a:rPr lang="en-GB" sz="2400" dirty="0">
                <a:solidFill>
                  <a:srgbClr val="202B51"/>
                </a:solidFill>
                <a:latin typeface="Hind Vadodara"/>
                <a:cs typeface="Hind Vadodara"/>
              </a:rPr>
              <a:t>Help at Hand – Advocacy Service </a:t>
            </a:r>
          </a:p>
        </p:txBody>
      </p:sp>
      <p:pic>
        <p:nvPicPr>
          <p:cNvPr id="4" name="Picture 2">
            <a:extLst>
              <a:ext uri="{FF2B5EF4-FFF2-40B4-BE49-F238E27FC236}">
                <a16:creationId xmlns:a16="http://schemas.microsoft.com/office/drawing/2014/main" id="{B4104162-E6E0-F95E-E70E-A9832ADEFBCA}"/>
              </a:ext>
            </a:extLst>
          </p:cNvPr>
          <p:cNvPicPr>
            <a:picLocks noChangeAspect="1"/>
          </p:cNvPicPr>
          <p:nvPr/>
        </p:nvPicPr>
        <p:blipFill rotWithShape="1">
          <a:blip r:embed="rId3"/>
          <a:srcRect l="22739" t="249" r="2626" b="-249"/>
          <a:stretch/>
        </p:blipFill>
        <p:spPr>
          <a:xfrm>
            <a:off x="9169874" y="1476715"/>
            <a:ext cx="2818419" cy="2828187"/>
          </a:xfrm>
          <a:prstGeom prst="ellipse">
            <a:avLst/>
          </a:prstGeom>
        </p:spPr>
      </p:pic>
    </p:spTree>
    <p:extLst>
      <p:ext uri="{BB962C8B-B14F-4D97-AF65-F5344CB8AC3E}">
        <p14:creationId xmlns:p14="http://schemas.microsoft.com/office/powerpoint/2010/main" val="1906297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340800">
            <a:extLst>
              <a:ext uri="{FF2B5EF4-FFF2-40B4-BE49-F238E27FC236}">
                <a16:creationId xmlns:a16="http://schemas.microsoft.com/office/drawing/2014/main" id="{08D7E86C-3AB5-9890-968E-CFDFAF192566}"/>
              </a:ext>
            </a:extLst>
          </p:cNvPr>
          <p:cNvSpPr txBox="1">
            <a:spLocks/>
          </p:cNvSpPr>
          <p:nvPr/>
        </p:nvSpPr>
        <p:spPr>
          <a:xfrm>
            <a:off x="368300" y="1381124"/>
            <a:ext cx="7994650" cy="3752851"/>
          </a:xfrm>
          <a:prstGeom prst="rect">
            <a:avLst/>
          </a:prstGeom>
          <a:solidFill>
            <a:srgbClr val="19AC86"/>
          </a:solidFill>
          <a:ln w="12700" cap="flat" cmpd="sng" algn="ctr">
            <a:solidFill>
              <a:srgbClr val="19AC86"/>
            </a:solid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dirty="0">
                <a:solidFill>
                  <a:schemeClr val="bg1"/>
                </a:solidFill>
                <a:latin typeface="Hind Vadodara" panose="02000000000000000000" pitchFamily="2" charset="0"/>
                <a:cs typeface="Hind Vadodara" panose="02000000000000000000" pitchFamily="2" charset="0"/>
              </a:rPr>
              <a:t>‘</a:t>
            </a:r>
            <a:r>
              <a:rPr lang="en-GB" sz="2200" dirty="0">
                <a:solidFill>
                  <a:schemeClr val="bg1"/>
                </a:solidFill>
                <a:latin typeface="Hind Vadodara" panose="02000000000000000000" pitchFamily="2" charset="0"/>
                <a:cs typeface="Hind Vadodara" panose="02000000000000000000" pitchFamily="2" charset="0"/>
              </a:rPr>
              <a:t>Summer’, was moved between four different homes in six months before being placed in an illegal children’s home, surrounded by staff who spoke limited English, without facilities to wash and left to support herself with meals and finances as though she were an adult. </a:t>
            </a:r>
          </a:p>
          <a:p>
            <a:pPr marL="0" indent="0">
              <a:buFont typeface="Arial" panose="020B0604020202020204" pitchFamily="34" charset="0"/>
              <a:buNone/>
            </a:pPr>
            <a:r>
              <a:rPr lang="en-GB" sz="2200" dirty="0">
                <a:solidFill>
                  <a:schemeClr val="bg1"/>
                </a:solidFill>
                <a:latin typeface="Hind Vadodara" panose="02000000000000000000" pitchFamily="2" charset="0"/>
                <a:cs typeface="Hind Vadodara" panose="02000000000000000000" pitchFamily="2" charset="0"/>
              </a:rPr>
              <a:t> </a:t>
            </a:r>
          </a:p>
          <a:p>
            <a:pPr marL="0" indent="0">
              <a:buFont typeface="Arial" panose="020B0604020202020204" pitchFamily="34" charset="0"/>
              <a:buNone/>
            </a:pPr>
            <a:r>
              <a:rPr lang="en-GB" sz="2200" dirty="0">
                <a:solidFill>
                  <a:schemeClr val="bg1"/>
                </a:solidFill>
                <a:latin typeface="Hind Vadodara" panose="02000000000000000000" pitchFamily="2" charset="0"/>
                <a:cs typeface="Hind Vadodara" panose="02000000000000000000" pitchFamily="2" charset="0"/>
              </a:rPr>
              <a:t>‘Amelia’, whose increasingly destructive behaviour made it impossible for her to live at home with her parents, has lived in every kind of illegal placement: caravans, hotels and rented holiday accommodation. Unsurprisingly, none have helped her with her behaviours.</a:t>
            </a:r>
          </a:p>
          <a:p>
            <a:pPr marL="71755">
              <a:lnSpc>
                <a:spcPct val="107000"/>
              </a:lnSpc>
              <a:spcBef>
                <a:spcPts val="600"/>
              </a:spcBef>
              <a:spcAft>
                <a:spcPts val="800"/>
              </a:spcAft>
              <a:buFont typeface="Arial" panose="020B0604020202020204" pitchFamily="34" charset="0"/>
              <a:buNone/>
            </a:pPr>
            <a:endParaRPr lang="en-GB" kern="100" dirty="0">
              <a:solidFill>
                <a:schemeClr val="bg1"/>
              </a:solidFill>
              <a:latin typeface="Hind Vadodara" panose="02000000000000000000" pitchFamily="2" charset="0"/>
              <a:ea typeface="Calibri" panose="020F0502020204030204" pitchFamily="34" charset="0"/>
              <a:cs typeface="Hind Vadodara" panose="02000000000000000000" pitchFamily="2" charset="0"/>
            </a:endParaRPr>
          </a:p>
        </p:txBody>
      </p:sp>
      <p:sp>
        <p:nvSpPr>
          <p:cNvPr id="3" name="Text Placeholder 1">
            <a:extLst>
              <a:ext uri="{FF2B5EF4-FFF2-40B4-BE49-F238E27FC236}">
                <a16:creationId xmlns:a16="http://schemas.microsoft.com/office/drawing/2014/main" id="{BC5C07DF-0BBF-1071-9189-215CB116EF4B}"/>
              </a:ext>
            </a:extLst>
          </p:cNvPr>
          <p:cNvSpPr txBox="1">
            <a:spLocks/>
          </p:cNvSpPr>
          <p:nvPr/>
        </p:nvSpPr>
        <p:spPr>
          <a:xfrm>
            <a:off x="316146" y="555570"/>
            <a:ext cx="11559705" cy="13255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Hind Vadodara" panose="02000000000000000000" pitchFamily="2" charset="0"/>
                <a:ea typeface="+mn-ea"/>
                <a:cs typeface="Hind Vadodara"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ind Vadodara" panose="02000000000000000000" pitchFamily="2" charset="0"/>
                <a:ea typeface="+mn-ea"/>
                <a:cs typeface="Hind Vadodara"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ind Vadodara" panose="02000000000000000000" pitchFamily="2" charset="0"/>
                <a:ea typeface="+mn-ea"/>
                <a:cs typeface="Hind Vadodara"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ind Vadodara" panose="02000000000000000000" pitchFamily="2" charset="0"/>
                <a:ea typeface="+mn-ea"/>
                <a:cs typeface="Hind Vadodara"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ind Vadodara" panose="02000000000000000000" pitchFamily="2" charset="0"/>
                <a:ea typeface="+mn-ea"/>
                <a:cs typeface="Hind Vadodara"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dirty="0"/>
              <a:t>Children in illegal children’s homes</a:t>
            </a:r>
          </a:p>
        </p:txBody>
      </p:sp>
    </p:spTree>
    <p:extLst>
      <p:ext uri="{BB962C8B-B14F-4D97-AF65-F5344CB8AC3E}">
        <p14:creationId xmlns:p14="http://schemas.microsoft.com/office/powerpoint/2010/main" val="516431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1B3C75-E2C0-6451-845D-9AE2A0B0BB3F}"/>
              </a:ext>
            </a:extLst>
          </p:cNvPr>
          <p:cNvSpPr txBox="1">
            <a:spLocks/>
          </p:cNvSpPr>
          <p:nvPr/>
        </p:nvSpPr>
        <p:spPr>
          <a:xfrm>
            <a:off x="316146" y="555570"/>
            <a:ext cx="11559705" cy="13255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Hind Vadodara" panose="02000000000000000000" pitchFamily="2" charset="0"/>
                <a:ea typeface="+mn-ea"/>
                <a:cs typeface="Hind Vadodara"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ind Vadodara" panose="02000000000000000000" pitchFamily="2" charset="0"/>
                <a:ea typeface="+mn-ea"/>
                <a:cs typeface="Hind Vadodara"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ind Vadodara" panose="02000000000000000000" pitchFamily="2" charset="0"/>
                <a:ea typeface="+mn-ea"/>
                <a:cs typeface="Hind Vadodara"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ind Vadodara" panose="02000000000000000000" pitchFamily="2" charset="0"/>
                <a:ea typeface="+mn-ea"/>
                <a:cs typeface="Hind Vadodara"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ind Vadodara" panose="02000000000000000000" pitchFamily="2" charset="0"/>
                <a:ea typeface="+mn-ea"/>
                <a:cs typeface="Hind Vadodara"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dirty="0"/>
              <a:t>Data request</a:t>
            </a:r>
          </a:p>
        </p:txBody>
      </p:sp>
      <p:sp>
        <p:nvSpPr>
          <p:cNvPr id="4" name="TextBox 3">
            <a:extLst>
              <a:ext uri="{FF2B5EF4-FFF2-40B4-BE49-F238E27FC236}">
                <a16:creationId xmlns:a16="http://schemas.microsoft.com/office/drawing/2014/main" id="{E1C0CB99-B8FF-8D02-0DB3-3BD819045360}"/>
              </a:ext>
            </a:extLst>
          </p:cNvPr>
          <p:cNvSpPr txBox="1"/>
          <p:nvPr/>
        </p:nvSpPr>
        <p:spPr>
          <a:xfrm>
            <a:off x="569218" y="1218351"/>
            <a:ext cx="8485405" cy="3339825"/>
          </a:xfrm>
          <a:prstGeom prst="rect">
            <a:avLst/>
          </a:prstGeom>
          <a:noFill/>
        </p:spPr>
        <p:txBody>
          <a:bodyPr wrap="square" lIns="91440" tIns="45720" rIns="91440" bIns="45720" anchor="t">
            <a:spAutoFit/>
          </a:bodyPr>
          <a:lstStyle/>
          <a:p>
            <a:endParaRPr lang="en-GB" sz="2000" dirty="0">
              <a:latin typeface="Hind Vadodara" panose="02000000000000000000" pitchFamily="2" charset="0"/>
              <a:cs typeface="Hind Vadodara" panose="02000000000000000000" pitchFamily="2" charset="0"/>
            </a:endParaRPr>
          </a:p>
          <a:p>
            <a:r>
              <a:rPr lang="en-GB" sz="2000" b="1" dirty="0">
                <a:latin typeface="Hind Vadodara" panose="02000000000000000000" pitchFamily="2" charset="0"/>
                <a:cs typeface="Hind Vadodara" panose="02000000000000000000" pitchFamily="2" charset="0"/>
              </a:rPr>
              <a:t>The office found: </a:t>
            </a:r>
          </a:p>
          <a:p>
            <a:endParaRPr lang="en-GB" sz="2000" b="1" dirty="0">
              <a:latin typeface="Hind Vadodara" panose="02000000000000000000" pitchFamily="2" charset="0"/>
              <a:cs typeface="Hind Vadodara" panose="02000000000000000000" pitchFamily="2" charset="0"/>
            </a:endParaRPr>
          </a:p>
          <a:p>
            <a:pPr marL="285750" indent="-285750">
              <a:buFont typeface="Arial" panose="020B0604020202020204" pitchFamily="34" charset="0"/>
              <a:buChar char="•"/>
            </a:pPr>
            <a:r>
              <a:rPr lang="en-GB" sz="2000" dirty="0">
                <a:latin typeface="Hind Vadodara" panose="02000000000000000000" pitchFamily="2" charset="0"/>
                <a:cs typeface="Hind Vadodara" panose="02000000000000000000" pitchFamily="2" charset="0"/>
              </a:rPr>
              <a:t>A slight decrease in the number of children placed in unregistered children’s homes compared to 12 months previously. </a:t>
            </a:r>
          </a:p>
          <a:p>
            <a:pPr marL="285750" indent="-285750">
              <a:buFont typeface="Arial" panose="020B0604020202020204" pitchFamily="34" charset="0"/>
              <a:buChar char="•"/>
            </a:pPr>
            <a:endParaRPr lang="en-GB" sz="2000" dirty="0">
              <a:latin typeface="Hind Vadodara" panose="02000000000000000000" pitchFamily="2" charset="0"/>
              <a:cs typeface="Hind Vadodara" panose="02000000000000000000" pitchFamily="2" charset="0"/>
            </a:endParaRPr>
          </a:p>
          <a:p>
            <a:pPr marL="285750" indent="-285750">
              <a:buFont typeface="Arial" panose="020B0604020202020204" pitchFamily="34" charset="0"/>
              <a:buChar char="•"/>
            </a:pPr>
            <a:r>
              <a:rPr lang="en-GB" sz="2000" dirty="0">
                <a:latin typeface="Hind Vadodara" panose="02000000000000000000" pitchFamily="2" charset="0"/>
                <a:cs typeface="Hind Vadodara" panose="02000000000000000000" pitchFamily="2" charset="0"/>
              </a:rPr>
              <a:t>The request to all local authorities in England found </a:t>
            </a:r>
            <a:r>
              <a:rPr lang="en-GB" sz="2000" b="1" dirty="0">
                <a:latin typeface="Hind Vadodara" panose="02000000000000000000" pitchFamily="2" charset="0"/>
                <a:cs typeface="Hind Vadodara" panose="02000000000000000000" pitchFamily="2" charset="0"/>
              </a:rPr>
              <a:t>669 children </a:t>
            </a:r>
            <a:r>
              <a:rPr lang="en-GB" sz="2000" dirty="0">
                <a:latin typeface="Hind Vadodara" panose="02000000000000000000" pitchFamily="2" charset="0"/>
                <a:cs typeface="Hind Vadodara" panose="02000000000000000000" pitchFamily="2" charset="0"/>
              </a:rPr>
              <a:t>in unregistered homes on 1st September 2025, </a:t>
            </a:r>
            <a:r>
              <a:rPr lang="en-GB" sz="2000" b="1" dirty="0">
                <a:latin typeface="Hind Vadodara" panose="02000000000000000000" pitchFamily="2" charset="0"/>
                <a:cs typeface="Hind Vadodara" panose="02000000000000000000" pitchFamily="2" charset="0"/>
              </a:rPr>
              <a:t>down 12%  </a:t>
            </a:r>
            <a:r>
              <a:rPr lang="en-GB" sz="2000" dirty="0">
                <a:latin typeface="Hind Vadodara" panose="02000000000000000000" pitchFamily="2" charset="0"/>
                <a:cs typeface="Hind Vadodara" panose="02000000000000000000" pitchFamily="2" charset="0"/>
              </a:rPr>
              <a:t>from 764 on the same day last year.</a:t>
            </a:r>
          </a:p>
          <a:p>
            <a:pPr marL="342900" lvl="0" indent="-342900" algn="just">
              <a:lnSpc>
                <a:spcPct val="107000"/>
              </a:lnSpc>
              <a:spcBef>
                <a:spcPts val="1200"/>
              </a:spcBef>
              <a:spcAft>
                <a:spcPts val="1200"/>
              </a:spcAft>
              <a:buFont typeface="Symbol" panose="05050102010706020507" pitchFamily="18" charset="2"/>
              <a:buChar char=""/>
              <a:tabLst>
                <a:tab pos="2255520" algn="l"/>
              </a:tabLst>
            </a:pPr>
            <a:endParaRPr lang="en-GB" sz="2000" dirty="0">
              <a:solidFill>
                <a:srgbClr val="202B51"/>
              </a:solidFill>
              <a:effectLst/>
              <a:latin typeface="Hind Vadodara" panose="02000000000000000000" pitchFamily="2" charset="0"/>
              <a:ea typeface="Calibri"/>
              <a:cs typeface="Hind Vadodara" panose="02000000000000000000" pitchFamily="2" charset="0"/>
            </a:endParaRPr>
          </a:p>
        </p:txBody>
      </p:sp>
    </p:spTree>
    <p:extLst>
      <p:ext uri="{BB962C8B-B14F-4D97-AF65-F5344CB8AC3E}">
        <p14:creationId xmlns:p14="http://schemas.microsoft.com/office/powerpoint/2010/main" val="1153497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21B9E-4EAB-8A2E-1C3C-35EEDE05311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21F542E-94FF-EA14-C9B2-8AC862A9F6B3}"/>
              </a:ext>
            </a:extLst>
          </p:cNvPr>
          <p:cNvSpPr txBox="1">
            <a:spLocks/>
          </p:cNvSpPr>
          <p:nvPr/>
        </p:nvSpPr>
        <p:spPr>
          <a:xfrm>
            <a:off x="316146" y="555570"/>
            <a:ext cx="11559705" cy="13255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Hind Vadodara" panose="02000000000000000000" pitchFamily="2" charset="0"/>
                <a:ea typeface="+mn-ea"/>
                <a:cs typeface="Hind Vadodara"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ind Vadodara" panose="02000000000000000000" pitchFamily="2" charset="0"/>
                <a:ea typeface="+mn-ea"/>
                <a:cs typeface="Hind Vadodara"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ind Vadodara" panose="02000000000000000000" pitchFamily="2" charset="0"/>
                <a:ea typeface="+mn-ea"/>
                <a:cs typeface="Hind Vadodara"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ind Vadodara" panose="02000000000000000000" pitchFamily="2" charset="0"/>
                <a:ea typeface="+mn-ea"/>
                <a:cs typeface="Hind Vadodara"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ind Vadodara" panose="02000000000000000000" pitchFamily="2" charset="0"/>
                <a:ea typeface="+mn-ea"/>
                <a:cs typeface="Hind Vadodara"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a:t>Who are the children in unregistered homes?</a:t>
            </a:r>
          </a:p>
          <a:p>
            <a:endParaRPr lang="en-GB" sz="3600"/>
          </a:p>
        </p:txBody>
      </p:sp>
      <p:sp>
        <p:nvSpPr>
          <p:cNvPr id="4" name="TextBox 3">
            <a:extLst>
              <a:ext uri="{FF2B5EF4-FFF2-40B4-BE49-F238E27FC236}">
                <a16:creationId xmlns:a16="http://schemas.microsoft.com/office/drawing/2014/main" id="{49F3784D-9736-AC7D-E486-3CB507FEC301}"/>
              </a:ext>
            </a:extLst>
          </p:cNvPr>
          <p:cNvSpPr txBox="1"/>
          <p:nvPr/>
        </p:nvSpPr>
        <p:spPr>
          <a:xfrm>
            <a:off x="569219" y="1218351"/>
            <a:ext cx="7944986" cy="4019883"/>
          </a:xfrm>
          <a:prstGeom prst="rect">
            <a:avLst/>
          </a:prstGeom>
          <a:noFill/>
        </p:spPr>
        <p:txBody>
          <a:bodyPr wrap="square" lIns="91440" tIns="45720" rIns="91440" bIns="45720" anchor="t">
            <a:spAutoFit/>
          </a:bodyPr>
          <a:lstStyle/>
          <a:p>
            <a:pPr algn="just">
              <a:lnSpc>
                <a:spcPct val="107000"/>
              </a:lnSpc>
              <a:spcBef>
                <a:spcPts val="1200"/>
              </a:spcBef>
              <a:spcAft>
                <a:spcPts val="1200"/>
              </a:spcAft>
              <a:tabLst>
                <a:tab pos="2255520" algn="l"/>
              </a:tabLst>
            </a:pPr>
            <a:r>
              <a:rPr lang="en-GB" b="1">
                <a:latin typeface="Hind Vadodara" panose="02000000000000000000" pitchFamily="2" charset="0"/>
                <a:cs typeface="Hind Vadodara" panose="02000000000000000000" pitchFamily="2" charset="0"/>
              </a:rPr>
              <a:t>Who are the children in unregistered homes?</a:t>
            </a:r>
          </a:p>
          <a:p>
            <a:pPr algn="just">
              <a:lnSpc>
                <a:spcPct val="107000"/>
              </a:lnSpc>
              <a:spcBef>
                <a:spcPts val="1200"/>
              </a:spcBef>
              <a:spcAft>
                <a:spcPts val="1200"/>
              </a:spcAft>
              <a:tabLst>
                <a:tab pos="2255520" algn="l"/>
              </a:tabLst>
            </a:pPr>
            <a:r>
              <a:rPr lang="en-GB" b="1">
                <a:latin typeface="Hind Vadodara" panose="02000000000000000000" pitchFamily="2" charset="0"/>
                <a:cs typeface="Hind Vadodara" panose="02000000000000000000" pitchFamily="2" charset="0"/>
              </a:rPr>
              <a:t>Mirroring the picture last year, many of the children in these settings had known vulnerabilities: </a:t>
            </a:r>
          </a:p>
          <a:p>
            <a:pPr marL="285750" indent="-285750" algn="just">
              <a:lnSpc>
                <a:spcPct val="107000"/>
              </a:lnSpc>
              <a:spcBef>
                <a:spcPts val="1200"/>
              </a:spcBef>
              <a:spcAft>
                <a:spcPts val="1200"/>
              </a:spcAft>
              <a:buFont typeface="Arial" panose="020B0604020202020204" pitchFamily="34" charset="0"/>
              <a:buChar char="•"/>
              <a:tabLst>
                <a:tab pos="2255520" algn="l"/>
              </a:tabLst>
            </a:pPr>
            <a:r>
              <a:rPr lang="en-GB" sz="1600" b="1">
                <a:latin typeface="Hind Vadodara" panose="02000000000000000000" pitchFamily="2" charset="0"/>
                <a:cs typeface="Hind Vadodara" panose="02000000000000000000" pitchFamily="2" charset="0"/>
              </a:rPr>
              <a:t>Over half of children (59%</a:t>
            </a:r>
            <a:r>
              <a:rPr lang="en-GB" sz="1600">
                <a:latin typeface="Hind Vadodara" panose="02000000000000000000" pitchFamily="2" charset="0"/>
                <a:cs typeface="Hind Vadodara" panose="02000000000000000000" pitchFamily="2" charset="0"/>
              </a:rPr>
              <a:t>) in unregistered placements had an </a:t>
            </a:r>
            <a:r>
              <a:rPr lang="en-GB" sz="1600" b="1">
                <a:latin typeface="Hind Vadodara" panose="02000000000000000000" pitchFamily="2" charset="0"/>
                <a:cs typeface="Hind Vadodara" panose="02000000000000000000" pitchFamily="2" charset="0"/>
              </a:rPr>
              <a:t>Education, Health and Care Plan (EHCP)</a:t>
            </a:r>
            <a:r>
              <a:rPr lang="en-GB" sz="1600">
                <a:latin typeface="Hind Vadodara" panose="02000000000000000000" pitchFamily="2" charset="0"/>
                <a:cs typeface="Hind Vadodara" panose="02000000000000000000" pitchFamily="2" charset="0"/>
              </a:rPr>
              <a:t> and a </a:t>
            </a:r>
            <a:r>
              <a:rPr lang="en-GB" sz="1600" b="1">
                <a:latin typeface="Hind Vadodara" panose="02000000000000000000" pitchFamily="2" charset="0"/>
                <a:cs typeface="Hind Vadodara" panose="02000000000000000000" pitchFamily="2" charset="0"/>
              </a:rPr>
              <a:t>further 9.7% had special educational needs </a:t>
            </a:r>
            <a:r>
              <a:rPr lang="en-GB" sz="1600">
                <a:latin typeface="Hind Vadodara" panose="02000000000000000000" pitchFamily="2" charset="0"/>
                <a:cs typeface="Hind Vadodara" panose="02000000000000000000" pitchFamily="2" charset="0"/>
              </a:rPr>
              <a:t>and/or disabilities (SEND) without an EHCP. 30% had no identified SEND.</a:t>
            </a:r>
          </a:p>
          <a:p>
            <a:pPr marL="285750" indent="-285750" algn="just">
              <a:lnSpc>
                <a:spcPct val="107000"/>
              </a:lnSpc>
              <a:spcBef>
                <a:spcPts val="1200"/>
              </a:spcBef>
              <a:spcAft>
                <a:spcPts val="1200"/>
              </a:spcAft>
              <a:buFont typeface="Arial" panose="020B0604020202020204" pitchFamily="34" charset="0"/>
              <a:buChar char="•"/>
              <a:tabLst>
                <a:tab pos="2255520" algn="l"/>
              </a:tabLst>
            </a:pPr>
            <a:r>
              <a:rPr lang="en-GB" sz="1600" b="1">
                <a:latin typeface="Hind Vadodara" panose="02000000000000000000" pitchFamily="2" charset="0"/>
                <a:cs typeface="Hind Vadodara" panose="02000000000000000000" pitchFamily="2" charset="0"/>
              </a:rPr>
              <a:t>Over a third of children in unregistered placements (36%) </a:t>
            </a:r>
            <a:r>
              <a:rPr lang="en-GB" sz="1600">
                <a:latin typeface="Hind Vadodara" panose="02000000000000000000" pitchFamily="2" charset="0"/>
                <a:cs typeface="Hind Vadodara" panose="02000000000000000000" pitchFamily="2" charset="0"/>
              </a:rPr>
              <a:t>were in receipt of support from child and </a:t>
            </a:r>
            <a:r>
              <a:rPr lang="en-GB" sz="1600" b="1">
                <a:latin typeface="Hind Vadodara" panose="02000000000000000000" pitchFamily="2" charset="0"/>
                <a:cs typeface="Hind Vadodara" panose="02000000000000000000" pitchFamily="2" charset="0"/>
              </a:rPr>
              <a:t>adolescent mental health services (CAMHS), </a:t>
            </a:r>
            <a:r>
              <a:rPr lang="en-GB" sz="1600">
                <a:latin typeface="Hind Vadodara" panose="02000000000000000000" pitchFamily="2" charset="0"/>
                <a:cs typeface="Hind Vadodara" panose="02000000000000000000" pitchFamily="2" charset="0"/>
              </a:rPr>
              <a:t>and a further 7.0% were on a waiting list for these services. </a:t>
            </a:r>
            <a:endParaRPr lang="en-GB"/>
          </a:p>
          <a:p>
            <a:pPr marL="342900" lvl="0" indent="-342900" algn="just">
              <a:lnSpc>
                <a:spcPct val="107000"/>
              </a:lnSpc>
              <a:spcBef>
                <a:spcPts val="1200"/>
              </a:spcBef>
              <a:spcAft>
                <a:spcPts val="1200"/>
              </a:spcAft>
              <a:buFont typeface="Symbol" panose="05050102010706020507" pitchFamily="18" charset="2"/>
              <a:buChar char=""/>
              <a:tabLst>
                <a:tab pos="2255520" algn="l"/>
              </a:tabLst>
            </a:pPr>
            <a:endParaRPr lang="en-GB" sz="1400">
              <a:solidFill>
                <a:srgbClr val="202B51"/>
              </a:solidFill>
              <a:effectLst/>
              <a:latin typeface="Hind Vadodara"/>
              <a:ea typeface="Calibri"/>
              <a:cs typeface="Calibri"/>
            </a:endParaRPr>
          </a:p>
        </p:txBody>
      </p:sp>
    </p:spTree>
    <p:extLst>
      <p:ext uri="{BB962C8B-B14F-4D97-AF65-F5344CB8AC3E}">
        <p14:creationId xmlns:p14="http://schemas.microsoft.com/office/powerpoint/2010/main" val="77391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CB6C8-62A9-11AA-B518-965CEEDC02C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3FB726D-6F06-40F5-B080-2939A4C3DB71}"/>
              </a:ext>
            </a:extLst>
          </p:cNvPr>
          <p:cNvSpPr txBox="1">
            <a:spLocks/>
          </p:cNvSpPr>
          <p:nvPr/>
        </p:nvSpPr>
        <p:spPr>
          <a:xfrm>
            <a:off x="316146" y="555570"/>
            <a:ext cx="11559705" cy="132556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6000" b="1" kern="1200">
                <a:solidFill>
                  <a:schemeClr val="tx1"/>
                </a:solidFill>
                <a:latin typeface="Hind Vadodara" panose="02000000000000000000" pitchFamily="2" charset="0"/>
                <a:ea typeface="+mn-ea"/>
                <a:cs typeface="Hind Vadodara"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ind Vadodara" panose="02000000000000000000" pitchFamily="2" charset="0"/>
                <a:ea typeface="+mn-ea"/>
                <a:cs typeface="Hind Vadodara"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ind Vadodara" panose="02000000000000000000" pitchFamily="2" charset="0"/>
                <a:ea typeface="+mn-ea"/>
                <a:cs typeface="Hind Vadodara"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ind Vadodara" panose="02000000000000000000" pitchFamily="2" charset="0"/>
                <a:ea typeface="+mn-ea"/>
                <a:cs typeface="Hind Vadodara"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ind Vadodara" panose="02000000000000000000" pitchFamily="2" charset="0"/>
                <a:ea typeface="+mn-ea"/>
                <a:cs typeface="Hind Vadodara"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a:t>What are the placements like?</a:t>
            </a:r>
          </a:p>
          <a:p>
            <a:r>
              <a:rPr lang="en-GB" sz="3600"/>
              <a:t> </a:t>
            </a:r>
          </a:p>
        </p:txBody>
      </p:sp>
      <p:sp>
        <p:nvSpPr>
          <p:cNvPr id="4" name="TextBox 3">
            <a:extLst>
              <a:ext uri="{FF2B5EF4-FFF2-40B4-BE49-F238E27FC236}">
                <a16:creationId xmlns:a16="http://schemas.microsoft.com/office/drawing/2014/main" id="{D32BCDD7-577C-04EA-A753-D74B1CE1CD34}"/>
              </a:ext>
            </a:extLst>
          </p:cNvPr>
          <p:cNvSpPr txBox="1"/>
          <p:nvPr/>
        </p:nvSpPr>
        <p:spPr>
          <a:xfrm>
            <a:off x="569219" y="1218351"/>
            <a:ext cx="9070540" cy="4904741"/>
          </a:xfrm>
          <a:prstGeom prst="rect">
            <a:avLst/>
          </a:prstGeom>
          <a:noFill/>
        </p:spPr>
        <p:txBody>
          <a:bodyPr wrap="square" lIns="91440" tIns="45720" rIns="91440" bIns="45720" anchor="t">
            <a:spAutoFit/>
          </a:bodyPr>
          <a:lstStyle/>
          <a:p>
            <a:pPr marL="285750" lvl="0" indent="-285750">
              <a:buFont typeface="Arial" panose="020B0604020202020204" pitchFamily="34" charset="0"/>
              <a:buChar char="•"/>
            </a:pPr>
            <a:r>
              <a:rPr lang="en-GB">
                <a:latin typeface="Hind Vadodara" panose="02000000000000000000" pitchFamily="2" charset="0"/>
                <a:cs typeface="Hind Vadodara" panose="02000000000000000000" pitchFamily="2" charset="0"/>
              </a:rPr>
              <a:t>Most unregistered placements </a:t>
            </a:r>
            <a:r>
              <a:rPr lang="en-GB" b="1">
                <a:latin typeface="Hind Vadodara" panose="02000000000000000000" pitchFamily="2" charset="0"/>
                <a:cs typeface="Hind Vadodara" panose="02000000000000000000" pitchFamily="2" charset="0"/>
              </a:rPr>
              <a:t>(89%) were supplied by private providers, and 8.4% were provided by public providers</a:t>
            </a:r>
            <a:r>
              <a:rPr lang="en-GB">
                <a:latin typeface="Hind Vadodara" panose="02000000000000000000" pitchFamily="2" charset="0"/>
                <a:cs typeface="Hind Vadodara" panose="02000000000000000000" pitchFamily="2" charset="0"/>
              </a:rPr>
              <a:t>. This is a small shift from last year – 94% were private providers. </a:t>
            </a:r>
          </a:p>
          <a:p>
            <a:pPr marL="285750" lvl="0" indent="-285750">
              <a:buFont typeface="Arial" panose="020B0604020202020204" pitchFamily="34" charset="0"/>
              <a:buChar char="•"/>
            </a:pPr>
            <a:endParaRPr lang="en-GB">
              <a:latin typeface="Hind Vadodara" panose="02000000000000000000" pitchFamily="2" charset="0"/>
              <a:cs typeface="Hind Vadodara" panose="02000000000000000000" pitchFamily="2" charset="0"/>
            </a:endParaRPr>
          </a:p>
          <a:p>
            <a:pPr marL="285750" lvl="0" indent="-285750">
              <a:buFont typeface="Arial" panose="020B0604020202020204" pitchFamily="34" charset="0"/>
              <a:buChar char="•"/>
            </a:pPr>
            <a:r>
              <a:rPr lang="en-GB">
                <a:latin typeface="Hind Vadodara" panose="02000000000000000000" pitchFamily="2" charset="0"/>
                <a:cs typeface="Hind Vadodara" panose="02000000000000000000" pitchFamily="2" charset="0"/>
              </a:rPr>
              <a:t>Most children were placed in out-of-local-authority-area accommodation </a:t>
            </a:r>
            <a:r>
              <a:rPr lang="en-GB" b="1">
                <a:latin typeface="Hind Vadodara" panose="02000000000000000000" pitchFamily="2" charset="0"/>
                <a:cs typeface="Hind Vadodara" panose="02000000000000000000" pitchFamily="2" charset="0"/>
              </a:rPr>
              <a:t>(61%) – </a:t>
            </a:r>
            <a:r>
              <a:rPr lang="en-GB">
                <a:latin typeface="Hind Vadodara" panose="02000000000000000000" pitchFamily="2" charset="0"/>
                <a:cs typeface="Hind Vadodara" panose="02000000000000000000" pitchFamily="2" charset="0"/>
              </a:rPr>
              <a:t>compares to 44% of all LAC in out of area placements in March 2025.</a:t>
            </a:r>
          </a:p>
          <a:p>
            <a:pPr marL="285750" lvl="0" indent="-285750">
              <a:buFont typeface="Arial" panose="020B0604020202020204" pitchFamily="34" charset="0"/>
              <a:buChar char="•"/>
            </a:pPr>
            <a:endParaRPr lang="en-GB">
              <a:latin typeface="Hind Vadodara" panose="02000000000000000000" pitchFamily="2" charset="0"/>
              <a:cs typeface="Hind Vadodara" panose="02000000000000000000" pitchFamily="2" charset="0"/>
            </a:endParaRPr>
          </a:p>
          <a:p>
            <a:pPr marL="285750" lvl="0" indent="-285750">
              <a:buFont typeface="Arial" panose="020B0604020202020204" pitchFamily="34" charset="0"/>
              <a:buChar char="•"/>
            </a:pPr>
            <a:r>
              <a:rPr lang="en-GB">
                <a:latin typeface="Hind Vadodara" panose="02000000000000000000" pitchFamily="2" charset="0"/>
                <a:cs typeface="Hind Vadodara" panose="02000000000000000000" pitchFamily="2" charset="0"/>
              </a:rPr>
              <a:t>The average weekly cost of an unregistered placement on 1</a:t>
            </a:r>
            <a:r>
              <a:rPr lang="en-GB" baseline="30000">
                <a:latin typeface="Hind Vadodara" panose="02000000000000000000" pitchFamily="2" charset="0"/>
                <a:cs typeface="Hind Vadodara" panose="02000000000000000000" pitchFamily="2" charset="0"/>
              </a:rPr>
              <a:t>st</a:t>
            </a:r>
            <a:r>
              <a:rPr lang="en-GB">
                <a:latin typeface="Hind Vadodara" panose="02000000000000000000" pitchFamily="2" charset="0"/>
                <a:cs typeface="Hind Vadodara" panose="02000000000000000000" pitchFamily="2" charset="0"/>
              </a:rPr>
              <a:t> September 2025 was about £10,500, </a:t>
            </a:r>
            <a:r>
              <a:rPr lang="en-GB" b="1">
                <a:latin typeface="Hind Vadodara" panose="02000000000000000000" pitchFamily="2" charset="0"/>
                <a:cs typeface="Hind Vadodara" panose="02000000000000000000" pitchFamily="2" charset="0"/>
              </a:rPr>
              <a:t>this is a small reduction from last year</a:t>
            </a:r>
          </a:p>
          <a:p>
            <a:pPr marL="285750" lvl="0" indent="-285750">
              <a:buFont typeface="Arial" panose="020B0604020202020204" pitchFamily="34" charset="0"/>
              <a:buChar char="•"/>
            </a:pPr>
            <a:endParaRPr lang="en-GB">
              <a:latin typeface="Hind Vadodara" panose="02000000000000000000" pitchFamily="2" charset="0"/>
              <a:cs typeface="Hind Vadodara" panose="02000000000000000000" pitchFamily="2" charset="0"/>
            </a:endParaRPr>
          </a:p>
          <a:p>
            <a:pPr marL="285750" lvl="0" indent="-285750">
              <a:buFont typeface="Arial" panose="020B0604020202020204" pitchFamily="34" charset="0"/>
              <a:buChar char="•"/>
            </a:pPr>
            <a:r>
              <a:rPr lang="en-GB">
                <a:latin typeface="Hind Vadodara" panose="02000000000000000000" pitchFamily="2" charset="0"/>
                <a:cs typeface="Hind Vadodara" panose="02000000000000000000" pitchFamily="2" charset="0"/>
              </a:rPr>
              <a:t>Total estimated annualised cost </a:t>
            </a:r>
            <a:r>
              <a:rPr lang="en-GB" b="1">
                <a:latin typeface="Hind Vadodara" panose="02000000000000000000" pitchFamily="2" charset="0"/>
                <a:cs typeface="Hind Vadodara" panose="02000000000000000000" pitchFamily="2" charset="0"/>
              </a:rPr>
              <a:t>£353m</a:t>
            </a:r>
            <a:r>
              <a:rPr lang="en-GB">
                <a:latin typeface="Hind Vadodara" panose="02000000000000000000" pitchFamily="2" charset="0"/>
                <a:cs typeface="Hind Vadodara" panose="02000000000000000000" pitchFamily="2" charset="0"/>
              </a:rPr>
              <a:t> (weekly cost x 52), compared to </a:t>
            </a:r>
            <a:r>
              <a:rPr lang="en-GB" b="1">
                <a:latin typeface="Hind Vadodara" panose="02000000000000000000" pitchFamily="2" charset="0"/>
                <a:cs typeface="Hind Vadodara" panose="02000000000000000000" pitchFamily="2" charset="0"/>
              </a:rPr>
              <a:t>£439m </a:t>
            </a:r>
            <a:r>
              <a:rPr lang="en-GB">
                <a:latin typeface="Hind Vadodara" panose="02000000000000000000" pitchFamily="2" charset="0"/>
                <a:cs typeface="Hind Vadodara" panose="02000000000000000000" pitchFamily="2" charset="0"/>
              </a:rPr>
              <a:t>last year, but 36 children were in placements that had each cost in total more than £1 million.</a:t>
            </a:r>
          </a:p>
          <a:p>
            <a:pPr marL="285750" lvl="0" indent="-285750">
              <a:buFont typeface="Arial" panose="020B0604020202020204" pitchFamily="34" charset="0"/>
              <a:buChar char="•"/>
            </a:pPr>
            <a:endParaRPr lang="en-GB">
              <a:latin typeface="Hind Vadodara" panose="02000000000000000000" pitchFamily="2" charset="0"/>
              <a:cs typeface="Hind Vadodara" panose="02000000000000000000" pitchFamily="2" charset="0"/>
            </a:endParaRPr>
          </a:p>
          <a:p>
            <a:pPr marL="285750" lvl="0" indent="-285750">
              <a:buFont typeface="Arial" panose="020B0604020202020204" pitchFamily="34" charset="0"/>
              <a:buChar char="•"/>
            </a:pPr>
            <a:r>
              <a:rPr lang="en-GB">
                <a:latin typeface="Hind Vadodara" panose="02000000000000000000" pitchFamily="2" charset="0"/>
                <a:cs typeface="Hind Vadodara" panose="02000000000000000000" pitchFamily="2" charset="0"/>
              </a:rPr>
              <a:t>Most often, children</a:t>
            </a:r>
            <a:r>
              <a:rPr lang="en-GB" b="1">
                <a:latin typeface="Hind Vadodara" panose="02000000000000000000" pitchFamily="2" charset="0"/>
                <a:cs typeface="Hind Vadodara" panose="02000000000000000000" pitchFamily="2" charset="0"/>
              </a:rPr>
              <a:t> (59%) were placed in an unregistered ‘house</a:t>
            </a:r>
            <a:r>
              <a:rPr lang="en-GB">
                <a:latin typeface="Hind Vadodara" panose="02000000000000000000" pitchFamily="2" charset="0"/>
                <a:cs typeface="Hind Vadodara" panose="02000000000000000000" pitchFamily="2" charset="0"/>
              </a:rPr>
              <a:t>’ and 44% in settings the local authority described as an unregistered children’s home. </a:t>
            </a:r>
          </a:p>
          <a:p>
            <a:pPr marL="342900" lvl="0" indent="-342900" algn="just">
              <a:lnSpc>
                <a:spcPct val="107000"/>
              </a:lnSpc>
              <a:spcBef>
                <a:spcPts val="1200"/>
              </a:spcBef>
              <a:spcAft>
                <a:spcPts val="1200"/>
              </a:spcAft>
              <a:buFont typeface="Symbol" panose="05050102010706020507" pitchFamily="18" charset="2"/>
              <a:buChar char=""/>
              <a:tabLst>
                <a:tab pos="2255520" algn="l"/>
              </a:tabLst>
            </a:pPr>
            <a:endParaRPr lang="en-GB" sz="1400">
              <a:solidFill>
                <a:srgbClr val="202B51"/>
              </a:solidFill>
              <a:effectLst/>
              <a:latin typeface="Hind Vadodara" panose="02000000000000000000" pitchFamily="2" charset="0"/>
              <a:ea typeface="Calibri"/>
              <a:cs typeface="Hind Vadodara" panose="02000000000000000000" pitchFamily="2" charset="0"/>
            </a:endParaRPr>
          </a:p>
        </p:txBody>
      </p:sp>
    </p:spTree>
    <p:extLst>
      <p:ext uri="{BB962C8B-B14F-4D97-AF65-F5344CB8AC3E}">
        <p14:creationId xmlns:p14="http://schemas.microsoft.com/office/powerpoint/2010/main" val="2022754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3CE7D-26B8-8BCB-4ADF-B82AB046C93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7E71B88-856C-3C38-402E-C83014D9161C}"/>
              </a:ext>
            </a:extLst>
          </p:cNvPr>
          <p:cNvSpPr txBox="1"/>
          <p:nvPr/>
        </p:nvSpPr>
        <p:spPr>
          <a:xfrm>
            <a:off x="618766" y="1546917"/>
            <a:ext cx="8422105" cy="3381439"/>
          </a:xfrm>
          <a:prstGeom prst="rect">
            <a:avLst/>
          </a:prstGeom>
          <a:noFill/>
        </p:spPr>
        <p:txBody>
          <a:bodyPr wrap="square" rtlCol="0">
            <a:spAutoFit/>
          </a:bodyPr>
          <a:lstStyle/>
          <a:p>
            <a:pPr>
              <a:lnSpc>
                <a:spcPct val="150000"/>
              </a:lnSpc>
            </a:pPr>
            <a:r>
              <a:rPr lang="en-GB" b="1" dirty="0">
                <a:latin typeface="Hind Vadodara" panose="02000000000000000000" pitchFamily="2" charset="0"/>
                <a:cs typeface="Hind Vadodara" panose="02000000000000000000" pitchFamily="2" charset="0"/>
              </a:rPr>
              <a:t>More than 260,000 children spent three or more weeks in hospital </a:t>
            </a:r>
            <a:r>
              <a:rPr lang="en-GB" dirty="0">
                <a:latin typeface="Hind Vadodara" panose="02000000000000000000" pitchFamily="2" charset="0"/>
                <a:cs typeface="Hind Vadodara" panose="02000000000000000000" pitchFamily="2" charset="0"/>
              </a:rPr>
              <a:t>over their lives. This included:</a:t>
            </a:r>
          </a:p>
          <a:p>
            <a:pPr marL="285750" indent="-285750">
              <a:lnSpc>
                <a:spcPct val="150000"/>
              </a:lnSpc>
              <a:buFont typeface="Arial" panose="020B0604020202020204" pitchFamily="34" charset="0"/>
              <a:buChar char="•"/>
            </a:pPr>
            <a:r>
              <a:rPr lang="en-GB" b="1" dirty="0">
                <a:latin typeface="Hind Vadodara" panose="02000000000000000000" pitchFamily="2" charset="0"/>
                <a:cs typeface="Hind Vadodara" panose="02000000000000000000" pitchFamily="2" charset="0"/>
              </a:rPr>
              <a:t>70,000 children </a:t>
            </a:r>
            <a:r>
              <a:rPr lang="en-GB" dirty="0">
                <a:latin typeface="Hind Vadodara" panose="02000000000000000000" pitchFamily="2" charset="0"/>
                <a:cs typeface="Hind Vadodara" panose="02000000000000000000" pitchFamily="2" charset="0"/>
              </a:rPr>
              <a:t>who spent </a:t>
            </a:r>
            <a:r>
              <a:rPr lang="en-GB" b="1" dirty="0">
                <a:latin typeface="Hind Vadodara" panose="02000000000000000000" pitchFamily="2" charset="0"/>
                <a:cs typeface="Hind Vadodara" panose="02000000000000000000" pitchFamily="2" charset="0"/>
              </a:rPr>
              <a:t>three or more months in hospital</a:t>
            </a:r>
            <a:r>
              <a:rPr lang="en-GB" dirty="0">
                <a:latin typeface="Hind Vadodara" panose="02000000000000000000" pitchFamily="2" charset="0"/>
                <a:cs typeface="Hind Vadodara" panose="02000000000000000000" pitchFamily="2" charset="0"/>
              </a:rPr>
              <a:t>.</a:t>
            </a:r>
          </a:p>
          <a:p>
            <a:pPr marL="285750" indent="-285750">
              <a:lnSpc>
                <a:spcPct val="150000"/>
              </a:lnSpc>
              <a:buFont typeface="Arial" panose="020B0604020202020204" pitchFamily="34" charset="0"/>
              <a:buChar char="•"/>
            </a:pPr>
            <a:r>
              <a:rPr lang="en-GB" b="1" dirty="0">
                <a:latin typeface="Hind Vadodara" panose="02000000000000000000" pitchFamily="2" charset="0"/>
                <a:cs typeface="Hind Vadodara" panose="02000000000000000000" pitchFamily="2" charset="0"/>
              </a:rPr>
              <a:t>1300 children </a:t>
            </a:r>
            <a:r>
              <a:rPr lang="en-GB" dirty="0">
                <a:latin typeface="Hind Vadodara" panose="02000000000000000000" pitchFamily="2" charset="0"/>
                <a:cs typeface="Hind Vadodara" panose="02000000000000000000" pitchFamily="2" charset="0"/>
              </a:rPr>
              <a:t>spent </a:t>
            </a:r>
            <a:r>
              <a:rPr lang="en-GB" b="1" dirty="0">
                <a:latin typeface="Hind Vadodara" panose="02000000000000000000" pitchFamily="2" charset="0"/>
                <a:cs typeface="Hind Vadodara" panose="02000000000000000000" pitchFamily="2" charset="0"/>
              </a:rPr>
              <a:t>over a year </a:t>
            </a:r>
            <a:r>
              <a:rPr lang="en-GB" dirty="0">
                <a:latin typeface="Hind Vadodara" panose="02000000000000000000" pitchFamily="2" charset="0"/>
                <a:cs typeface="Hind Vadodara" panose="02000000000000000000" pitchFamily="2" charset="0"/>
              </a:rPr>
              <a:t>in hospital over their childhoods.</a:t>
            </a:r>
          </a:p>
          <a:p>
            <a:pPr marL="285750" indent="-285750">
              <a:lnSpc>
                <a:spcPct val="150000"/>
              </a:lnSpc>
              <a:buFont typeface="Arial" panose="020B0604020202020204" pitchFamily="34" charset="0"/>
              <a:buChar char="•"/>
            </a:pPr>
            <a:r>
              <a:rPr lang="en-GB" b="1" dirty="0">
                <a:latin typeface="Hind Vadodara" panose="02000000000000000000" pitchFamily="2" charset="0"/>
                <a:cs typeface="Hind Vadodara" panose="02000000000000000000" pitchFamily="2" charset="0"/>
              </a:rPr>
              <a:t>48 children </a:t>
            </a:r>
            <a:r>
              <a:rPr lang="en-GB" dirty="0">
                <a:latin typeface="Hind Vadodara" panose="02000000000000000000" pitchFamily="2" charset="0"/>
                <a:cs typeface="Hind Vadodara" panose="02000000000000000000" pitchFamily="2" charset="0"/>
              </a:rPr>
              <a:t>spent over </a:t>
            </a:r>
            <a:r>
              <a:rPr lang="en-GB" b="1" dirty="0">
                <a:latin typeface="Hind Vadodara" panose="02000000000000000000" pitchFamily="2" charset="0"/>
                <a:cs typeface="Hind Vadodara" panose="02000000000000000000" pitchFamily="2" charset="0"/>
              </a:rPr>
              <a:t>three years in hospital.</a:t>
            </a:r>
          </a:p>
          <a:p>
            <a:pPr>
              <a:lnSpc>
                <a:spcPct val="150000"/>
              </a:lnSpc>
            </a:pPr>
            <a:endParaRPr lang="en-GB" dirty="0">
              <a:latin typeface="Hind Vadodara" panose="02000000000000000000" pitchFamily="2" charset="0"/>
              <a:cs typeface="Hind Vadodara" panose="02000000000000000000" pitchFamily="2" charset="0"/>
            </a:endParaRPr>
          </a:p>
          <a:p>
            <a:pPr>
              <a:lnSpc>
                <a:spcPct val="150000"/>
              </a:lnSpc>
            </a:pPr>
            <a:r>
              <a:rPr lang="en-GB" dirty="0">
                <a:latin typeface="Hind Vadodara" panose="02000000000000000000" pitchFamily="2" charset="0"/>
                <a:cs typeface="Hind Vadodara" panose="02000000000000000000" pitchFamily="2" charset="0"/>
              </a:rPr>
              <a:t>More than </a:t>
            </a:r>
            <a:r>
              <a:rPr lang="en-GB" b="1" dirty="0">
                <a:latin typeface="Hind Vadodara" panose="02000000000000000000" pitchFamily="2" charset="0"/>
                <a:cs typeface="Hind Vadodara" panose="02000000000000000000" pitchFamily="2" charset="0"/>
              </a:rPr>
              <a:t>14,000 children spend over 10% of their childhoods in hospital.</a:t>
            </a:r>
          </a:p>
          <a:p>
            <a:pPr>
              <a:lnSpc>
                <a:spcPct val="150000"/>
              </a:lnSpc>
            </a:pPr>
            <a:endParaRPr lang="en-GB" dirty="0">
              <a:latin typeface="Hind Vadodara" panose="02000000000000000000" pitchFamily="2" charset="0"/>
              <a:cs typeface="Hind Vadodara" panose="02000000000000000000" pitchFamily="2" charset="0"/>
            </a:endParaRPr>
          </a:p>
        </p:txBody>
      </p:sp>
      <p:sp>
        <p:nvSpPr>
          <p:cNvPr id="3" name="Title 1">
            <a:extLst>
              <a:ext uri="{FF2B5EF4-FFF2-40B4-BE49-F238E27FC236}">
                <a16:creationId xmlns:a16="http://schemas.microsoft.com/office/drawing/2014/main" id="{748ADEE8-5674-2ABB-7A24-0D507D9EB5ED}"/>
              </a:ext>
            </a:extLst>
          </p:cNvPr>
          <p:cNvSpPr txBox="1">
            <a:spLocks/>
          </p:cNvSpPr>
          <p:nvPr/>
        </p:nvSpPr>
        <p:spPr>
          <a:xfrm>
            <a:off x="455620" y="552764"/>
            <a:ext cx="10226813" cy="543427"/>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202B51"/>
                </a:solidFill>
                <a:effectLst/>
                <a:uLnTx/>
                <a:uFillTx/>
                <a:latin typeface="Hind Vadodara"/>
                <a:ea typeface="+mj-ea"/>
                <a:cs typeface="Hind Vadodara"/>
              </a:rPr>
              <a:t>Children in hospit5al</a:t>
            </a:r>
            <a:endParaRPr kumimoji="0" lang="en-US" sz="2800" b="0" i="1" u="none" strike="noStrike" kern="1200" cap="none" spc="0" normalizeH="0" baseline="0" noProof="0" dirty="0">
              <a:ln>
                <a:noFill/>
              </a:ln>
              <a:solidFill>
                <a:srgbClr val="202B51"/>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651062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099DF-7574-DD66-B648-2577808A62B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EC91E55-BC63-993F-5589-B53309A4FBF3}"/>
              </a:ext>
            </a:extLst>
          </p:cNvPr>
          <p:cNvSpPr>
            <a:spLocks noGrp="1"/>
          </p:cNvSpPr>
          <p:nvPr>
            <p:ph type="title"/>
          </p:nvPr>
        </p:nvSpPr>
        <p:spPr>
          <a:xfrm>
            <a:off x="583557" y="622245"/>
            <a:ext cx="10881814" cy="391988"/>
          </a:xfrm>
        </p:spPr>
        <p:txBody>
          <a:bodyPr/>
          <a:lstStyle/>
          <a:p>
            <a:r>
              <a:rPr lang="en-GB" dirty="0"/>
              <a:t>Barriers to leaving hospital</a:t>
            </a:r>
          </a:p>
        </p:txBody>
      </p:sp>
      <p:sp>
        <p:nvSpPr>
          <p:cNvPr id="5" name="Text Placeholder 4">
            <a:extLst>
              <a:ext uri="{FF2B5EF4-FFF2-40B4-BE49-F238E27FC236}">
                <a16:creationId xmlns:a16="http://schemas.microsoft.com/office/drawing/2014/main" id="{42AE9BDC-06EE-9B6F-9BBC-7D7B38EB0283}"/>
              </a:ext>
            </a:extLst>
          </p:cNvPr>
          <p:cNvSpPr>
            <a:spLocks noGrp="1"/>
          </p:cNvSpPr>
          <p:nvPr>
            <p:ph type="body" sz="quarter" idx="17"/>
          </p:nvPr>
        </p:nvSpPr>
        <p:spPr>
          <a:xfrm>
            <a:off x="604725" y="2142067"/>
            <a:ext cx="6722534" cy="2904066"/>
          </a:xfrm>
        </p:spPr>
        <p:txBody>
          <a:bodyPr>
            <a:normAutofit/>
          </a:bodyPr>
          <a:lstStyle/>
          <a:p>
            <a:pPr marL="285750" indent="-285750">
              <a:buFont typeface="Arial" panose="020B0604020202020204" pitchFamily="34" charset="0"/>
              <a:buChar char="•"/>
            </a:pPr>
            <a:r>
              <a:rPr lang="en-GB" sz="1600" dirty="0">
                <a:latin typeface="Hind Vadodara" panose="02000000000000000000" pitchFamily="2" charset="0"/>
                <a:cs typeface="Hind Vadodara" panose="02000000000000000000" pitchFamily="2" charset="0"/>
              </a:rPr>
              <a:t>A lack of specialist, therapeutic care for children with social, emotional and mental health needs in the community.</a:t>
            </a:r>
          </a:p>
          <a:p>
            <a:pPr marL="285750" indent="-285750">
              <a:buFont typeface="Arial" panose="020B0604020202020204" pitchFamily="34" charset="0"/>
              <a:buChar char="•"/>
            </a:pPr>
            <a:r>
              <a:rPr lang="en-GB" sz="1600" dirty="0">
                <a:latin typeface="Hind Vadodara" panose="02000000000000000000" pitchFamily="2" charset="0"/>
                <a:cs typeface="Hind Vadodara" panose="02000000000000000000" pitchFamily="2" charset="0"/>
              </a:rPr>
              <a:t>Children’s residential homes not being equipped to care for children with complex social, emotional and mental health needs and not accepting children with these needs.</a:t>
            </a:r>
          </a:p>
          <a:p>
            <a:pPr marL="285750" indent="-285750">
              <a:buFont typeface="Arial" panose="020B0604020202020204" pitchFamily="34" charset="0"/>
              <a:buChar char="•"/>
            </a:pPr>
            <a:r>
              <a:rPr lang="en-GB" sz="1600" dirty="0">
                <a:latin typeface="Hind Vadodara" panose="02000000000000000000" pitchFamily="2" charset="0"/>
                <a:cs typeface="Hind Vadodara" panose="02000000000000000000" pitchFamily="2" charset="0"/>
              </a:rPr>
              <a:t>Professionals finding it difficult to work across health and social care: Including engaging children’s social care and ICBs in finding a solution for children stuck in hospital. </a:t>
            </a:r>
          </a:p>
          <a:p>
            <a:pPr marL="285750" indent="-285750">
              <a:buFont typeface="Arial" panose="020B0604020202020204" pitchFamily="34" charset="0"/>
              <a:buChar char="•"/>
            </a:pPr>
            <a:r>
              <a:rPr lang="en-GB" sz="1600" dirty="0">
                <a:latin typeface="Hind Vadodara" panose="02000000000000000000" pitchFamily="2" charset="0"/>
                <a:cs typeface="Hind Vadodara" panose="02000000000000000000" pitchFamily="2" charset="0"/>
              </a:rPr>
              <a:t>Care placements being unsuitable for children’s needs leading to readmission.</a:t>
            </a:r>
          </a:p>
          <a:p>
            <a:endParaRPr lang="en-GB" sz="1600" dirty="0"/>
          </a:p>
          <a:p>
            <a:pPr marL="285750" indent="-285750">
              <a:buFont typeface="Arial" panose="020B0604020202020204" pitchFamily="34" charset="0"/>
              <a:buChar char="•"/>
            </a:pPr>
            <a:endParaRPr lang="en-GB" sz="1600" dirty="0">
              <a:latin typeface="Hind Vadodara" panose="02000000000000000000" pitchFamily="2" charset="0"/>
              <a:cs typeface="Hind Vadodara" panose="02000000000000000000" pitchFamily="2" charset="0"/>
            </a:endParaRPr>
          </a:p>
        </p:txBody>
      </p:sp>
      <p:sp>
        <p:nvSpPr>
          <p:cNvPr id="2" name="TextBox 1">
            <a:extLst>
              <a:ext uri="{FF2B5EF4-FFF2-40B4-BE49-F238E27FC236}">
                <a16:creationId xmlns:a16="http://schemas.microsoft.com/office/drawing/2014/main" id="{C0A1976A-3065-384E-263A-19317387A120}"/>
              </a:ext>
            </a:extLst>
          </p:cNvPr>
          <p:cNvSpPr txBox="1"/>
          <p:nvPr/>
        </p:nvSpPr>
        <p:spPr>
          <a:xfrm>
            <a:off x="583557" y="1110735"/>
            <a:ext cx="6101307" cy="369332"/>
          </a:xfrm>
          <a:prstGeom prst="rect">
            <a:avLst/>
          </a:prstGeom>
          <a:noFill/>
        </p:spPr>
        <p:txBody>
          <a:bodyPr wrap="square" rtlCol="0">
            <a:spAutoFit/>
          </a:bodyPr>
          <a:lstStyle/>
          <a:p>
            <a:r>
              <a:rPr lang="en-GB" b="1" dirty="0">
                <a:solidFill>
                  <a:schemeClr val="accent1"/>
                </a:solidFill>
                <a:latin typeface="Hind Vadodara" panose="02000000000000000000" pitchFamily="2" charset="0"/>
                <a:cs typeface="Hind Vadodara" panose="02000000000000000000" pitchFamily="2" charset="0"/>
              </a:rPr>
              <a:t>Children with social, emotional and mental health needs </a:t>
            </a:r>
          </a:p>
        </p:txBody>
      </p:sp>
      <p:sp>
        <p:nvSpPr>
          <p:cNvPr id="7" name="Oval 6">
            <a:extLst>
              <a:ext uri="{FF2B5EF4-FFF2-40B4-BE49-F238E27FC236}">
                <a16:creationId xmlns:a16="http://schemas.microsoft.com/office/drawing/2014/main" id="{6EF7B699-8577-96A9-B62B-DD114EA68200}"/>
              </a:ext>
            </a:extLst>
          </p:cNvPr>
          <p:cNvSpPr/>
          <p:nvPr/>
        </p:nvSpPr>
        <p:spPr>
          <a:xfrm>
            <a:off x="7848601" y="1422400"/>
            <a:ext cx="4157775" cy="401319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D09BDB53-7FCC-FB75-4DE9-60906792FA8E}"/>
              </a:ext>
            </a:extLst>
          </p:cNvPr>
          <p:cNvSpPr txBox="1"/>
          <p:nvPr/>
        </p:nvSpPr>
        <p:spPr>
          <a:xfrm>
            <a:off x="8195732" y="2607734"/>
            <a:ext cx="3391543" cy="1815882"/>
          </a:xfrm>
          <a:prstGeom prst="rect">
            <a:avLst/>
          </a:prstGeom>
          <a:noFill/>
        </p:spPr>
        <p:txBody>
          <a:bodyPr wrap="square">
            <a:spAutoFit/>
          </a:bodyPr>
          <a:lstStyle/>
          <a:p>
            <a:pPr algn="ctr"/>
            <a:r>
              <a:rPr lang="en-GB" sz="1600" i="1" dirty="0">
                <a:solidFill>
                  <a:schemeClr val="bg1"/>
                </a:solidFill>
                <a:latin typeface="Hind Vadodara" panose="02000000000000000000" pitchFamily="2" charset="0"/>
                <a:cs typeface="Hind Vadodara" panose="02000000000000000000" pitchFamily="2" charset="0"/>
              </a:rPr>
              <a:t>“[Child had] been all over the country and yet another care home was saying, ‘No, not having you back’. And just the level of rejection and trauma that she must have been through her entire life.” </a:t>
            </a:r>
            <a:r>
              <a:rPr lang="en-GB" sz="1600" dirty="0">
                <a:solidFill>
                  <a:schemeClr val="bg1"/>
                </a:solidFill>
                <a:latin typeface="Hind Vadodara" panose="02000000000000000000" pitchFamily="2" charset="0"/>
                <a:cs typeface="Hind Vadodara" panose="02000000000000000000" pitchFamily="2" charset="0"/>
              </a:rPr>
              <a:t>- Lead Nurse for Safeguarding </a:t>
            </a:r>
          </a:p>
        </p:txBody>
      </p:sp>
    </p:spTree>
    <p:extLst>
      <p:ext uri="{BB962C8B-B14F-4D97-AF65-F5344CB8AC3E}">
        <p14:creationId xmlns:p14="http://schemas.microsoft.com/office/powerpoint/2010/main" val="3909437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3CECDBC-B6F8-C501-0E02-00FE2DFCDBF1}"/>
              </a:ext>
            </a:extLst>
          </p:cNvPr>
          <p:cNvSpPr txBox="1">
            <a:spLocks/>
          </p:cNvSpPr>
          <p:nvPr/>
        </p:nvSpPr>
        <p:spPr>
          <a:xfrm>
            <a:off x="380055" y="502855"/>
            <a:ext cx="9586905" cy="5825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192A67"/>
                </a:solidFill>
                <a:effectLst/>
                <a:uLnTx/>
                <a:uFillTx/>
                <a:latin typeface="Hind Vadodara" panose="02000000000000000000" pitchFamily="2" charset="0"/>
                <a:ea typeface="+mj-ea"/>
                <a:cs typeface="Hind Vadodara" panose="02000000000000000000" pitchFamily="2" charset="0"/>
              </a:rPr>
              <a:t>The Big Future Survey</a:t>
            </a:r>
          </a:p>
        </p:txBody>
      </p:sp>
      <p:sp>
        <p:nvSpPr>
          <p:cNvPr id="10" name="TextBox 9">
            <a:extLst>
              <a:ext uri="{FF2B5EF4-FFF2-40B4-BE49-F238E27FC236}">
                <a16:creationId xmlns:a16="http://schemas.microsoft.com/office/drawing/2014/main" id="{71384641-672A-9E57-197B-416CD971C0E2}"/>
              </a:ext>
            </a:extLst>
          </p:cNvPr>
          <p:cNvSpPr txBox="1"/>
          <p:nvPr/>
        </p:nvSpPr>
        <p:spPr>
          <a:xfrm>
            <a:off x="380055" y="2019437"/>
            <a:ext cx="8134358" cy="374461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800"/>
              </a:spcBef>
              <a:spcAft>
                <a:spcPts val="0"/>
              </a:spcAft>
              <a:buClr>
                <a:srgbClr val="009AD8"/>
              </a:buClr>
              <a:buSzPct val="80000"/>
              <a:buFont typeface="Arial" panose="020B0604020202020204" pitchFamily="34" charset="0"/>
              <a:buChar char="•"/>
              <a:tabLst/>
              <a:defRPr/>
            </a:pPr>
            <a:r>
              <a:rPr kumimoji="0" lang="en-GB" sz="2800" b="0" i="0" u="none" strike="noStrike" kern="1200" cap="none" spc="0" normalizeH="0" baseline="0" noProof="0" dirty="0">
                <a:ln>
                  <a:noFill/>
                </a:ln>
                <a:solidFill>
                  <a:srgbClr val="192A67"/>
                </a:solidFill>
                <a:effectLst/>
                <a:uLnTx/>
                <a:uFillTx/>
                <a:latin typeface="Hind Vadodara" panose="02000000000000000000" pitchFamily="2" charset="0"/>
                <a:ea typeface="+mn-ea"/>
                <a:cs typeface="Hind Vadodara" panose="02000000000000000000" pitchFamily="2" charset="0"/>
              </a:rPr>
              <a:t>The Commissioner has launched </a:t>
            </a:r>
            <a:r>
              <a:rPr kumimoji="0" lang="en-GB" sz="2800" b="1" i="0" u="none" strike="noStrike" kern="1200" cap="none" spc="0" normalizeH="0" baseline="0" noProof="0" dirty="0">
                <a:ln>
                  <a:noFill/>
                </a:ln>
                <a:solidFill>
                  <a:srgbClr val="009AD8"/>
                </a:solidFill>
                <a:effectLst/>
                <a:uLnTx/>
                <a:uFillTx/>
                <a:latin typeface="Hind Vadodara" panose="02000000000000000000" pitchFamily="2" charset="0"/>
                <a:ea typeface="+mn-ea"/>
                <a:cs typeface="Hind Vadodara" panose="02000000000000000000" pitchFamily="2" charset="0"/>
              </a:rPr>
              <a:t>The Big Future survey </a:t>
            </a:r>
            <a:r>
              <a:rPr kumimoji="0" lang="en-GB" sz="2800" b="0" i="0" u="none" strike="noStrike" kern="1200" cap="none" spc="0" normalizeH="0" baseline="0" noProof="0" dirty="0">
                <a:ln>
                  <a:noFill/>
                </a:ln>
                <a:solidFill>
                  <a:srgbClr val="192A67"/>
                </a:solidFill>
                <a:effectLst/>
                <a:uLnTx/>
                <a:uFillTx/>
                <a:latin typeface="Hind Vadodara" panose="02000000000000000000" pitchFamily="2" charset="0"/>
                <a:ea typeface="+mn-ea"/>
                <a:cs typeface="Hind Vadodara" panose="02000000000000000000" pitchFamily="2" charset="0"/>
              </a:rPr>
              <a:t>to hear from children and young people across England. </a:t>
            </a:r>
          </a:p>
          <a:p>
            <a:pPr marL="457200" marR="0" lvl="0" indent="-457200" algn="l" defTabSz="914400" rtl="0" eaLnBrk="1" fontAlgn="auto" latinLnBrk="0" hangingPunct="1">
              <a:lnSpc>
                <a:spcPct val="100000"/>
              </a:lnSpc>
              <a:spcBef>
                <a:spcPts val="800"/>
              </a:spcBef>
              <a:spcAft>
                <a:spcPts val="0"/>
              </a:spcAft>
              <a:buClr>
                <a:srgbClr val="009AD8"/>
              </a:buClr>
              <a:buSzPct val="80000"/>
              <a:buFont typeface="Arial" panose="020B0604020202020204" pitchFamily="34" charset="0"/>
              <a:buChar char="•"/>
              <a:tabLst/>
              <a:defRPr/>
            </a:pPr>
            <a:r>
              <a:rPr kumimoji="0" lang="en-GB" sz="2800" b="0" i="0" u="none" strike="noStrike" kern="1200" cap="none" spc="0" normalizeH="0" baseline="0" noProof="0" dirty="0">
                <a:ln>
                  <a:noFill/>
                </a:ln>
                <a:solidFill>
                  <a:srgbClr val="192A67"/>
                </a:solidFill>
                <a:effectLst/>
                <a:uLnTx/>
                <a:uFillTx/>
                <a:latin typeface="Hind Vadodara" panose="02000000000000000000" pitchFamily="2" charset="0"/>
                <a:ea typeface="+mn-ea"/>
                <a:cs typeface="Hind Vadodara" panose="02000000000000000000" pitchFamily="2" charset="0"/>
              </a:rPr>
              <a:t>She wants to hear from children about </a:t>
            </a:r>
            <a:r>
              <a:rPr kumimoji="0" lang="en-GB" sz="2800" b="1" i="0" u="none" strike="noStrike" kern="1200" cap="none" spc="0" normalizeH="0" baseline="0" noProof="0" dirty="0">
                <a:ln>
                  <a:noFill/>
                </a:ln>
                <a:solidFill>
                  <a:srgbClr val="009AD8"/>
                </a:solidFill>
                <a:effectLst/>
                <a:uLnTx/>
                <a:uFillTx/>
                <a:latin typeface="Hind Vadodara" panose="02000000000000000000" pitchFamily="2" charset="0"/>
                <a:ea typeface="+mn-ea"/>
                <a:cs typeface="Hind Vadodara" panose="02000000000000000000" pitchFamily="2" charset="0"/>
              </a:rPr>
              <a:t>how to make </a:t>
            </a:r>
            <a:r>
              <a:rPr lang="en-GB" sz="2800" b="1" dirty="0">
                <a:solidFill>
                  <a:srgbClr val="009AD8"/>
                </a:solidFill>
                <a:latin typeface="Hind Vadodara" panose="02000000000000000000" pitchFamily="2" charset="0"/>
                <a:cs typeface="Hind Vadodara" panose="02000000000000000000" pitchFamily="2" charset="0"/>
              </a:rPr>
              <a:t>their</a:t>
            </a:r>
            <a:r>
              <a:rPr kumimoji="0" lang="en-GB" sz="2800" b="1" i="0" u="none" strike="noStrike" kern="1200" cap="none" spc="0" normalizeH="0" baseline="0" noProof="0" dirty="0">
                <a:ln>
                  <a:noFill/>
                </a:ln>
                <a:solidFill>
                  <a:srgbClr val="009AD8"/>
                </a:solidFill>
                <a:effectLst/>
                <a:uLnTx/>
                <a:uFillTx/>
                <a:latin typeface="Hind Vadodara" panose="02000000000000000000" pitchFamily="2" charset="0"/>
                <a:ea typeface="+mn-ea"/>
                <a:cs typeface="Hind Vadodara" panose="02000000000000000000" pitchFamily="2" charset="0"/>
              </a:rPr>
              <a:t> lives better in the future</a:t>
            </a:r>
            <a:r>
              <a:rPr kumimoji="0" lang="en-GB" sz="2800" b="0" i="0" u="none" strike="noStrike" kern="1200" cap="none" spc="0" normalizeH="0" baseline="0" noProof="0" dirty="0">
                <a:ln>
                  <a:noFill/>
                </a:ln>
                <a:solidFill>
                  <a:srgbClr val="192A67"/>
                </a:solidFill>
                <a:effectLst/>
                <a:uLnTx/>
                <a:uFillTx/>
                <a:latin typeface="Hind Vadodara" panose="02000000000000000000" pitchFamily="2" charset="0"/>
                <a:ea typeface="+mn-ea"/>
                <a:cs typeface="Hind Vadodara" panose="02000000000000000000" pitchFamily="2" charset="0"/>
              </a:rPr>
              <a:t>, the big challenges growing up, and how prepared they feel to vote and be adults.</a:t>
            </a:r>
          </a:p>
          <a:p>
            <a:pPr marL="342900" marR="0" lvl="0" indent="-342900" algn="l" defTabSz="914400" rtl="0" eaLnBrk="1" fontAlgn="auto" latinLnBrk="0" hangingPunct="1">
              <a:lnSpc>
                <a:spcPct val="100000"/>
              </a:lnSpc>
              <a:spcBef>
                <a:spcPts val="800"/>
              </a:spcBef>
              <a:spcAft>
                <a:spcPts val="0"/>
              </a:spcAft>
              <a:buClr>
                <a:srgbClr val="009AD8"/>
              </a:buClr>
              <a:buSzPct val="80000"/>
              <a:buFont typeface="Arial" panose="020B0604020202020204" pitchFamily="34" charset="0"/>
              <a:buChar char="•"/>
              <a:tabLst/>
              <a:defRPr/>
            </a:pPr>
            <a:endParaRPr kumimoji="0" lang="en-GB" sz="2800" b="0" i="0" u="none" strike="noStrike" kern="1200" cap="none" spc="0" normalizeH="0" baseline="0" noProof="0" dirty="0">
              <a:ln>
                <a:noFill/>
              </a:ln>
              <a:solidFill>
                <a:srgbClr val="192A67"/>
              </a:solidFill>
              <a:effectLst/>
              <a:uLnTx/>
              <a:uFillTx/>
              <a:latin typeface="Hind Vadodara" panose="02000000000000000000" pitchFamily="2" charset="0"/>
              <a:ea typeface="+mn-ea"/>
              <a:cs typeface="Hind Vadodara" panose="02000000000000000000" pitchFamily="2" charset="0"/>
            </a:endParaRPr>
          </a:p>
        </p:txBody>
      </p:sp>
    </p:spTree>
    <p:extLst>
      <p:ext uri="{BB962C8B-B14F-4D97-AF65-F5344CB8AC3E}">
        <p14:creationId xmlns:p14="http://schemas.microsoft.com/office/powerpoint/2010/main" val="1880597395"/>
      </p:ext>
    </p:extLst>
  </p:cSld>
  <p:clrMapOvr>
    <a:masterClrMapping/>
  </p:clrMapOvr>
</p:sld>
</file>

<file path=ppt/theme/theme1.xml><?xml version="1.0" encoding="utf-8"?>
<a:theme xmlns:a="http://schemas.openxmlformats.org/drawingml/2006/main" name="Custom Design">
  <a:themeElements>
    <a:clrScheme name="CHILDREN'S COMMISSIONER 1">
      <a:dk1>
        <a:srgbClr val="202B51"/>
      </a:dk1>
      <a:lt1>
        <a:srgbClr val="FFFFFF"/>
      </a:lt1>
      <a:dk2>
        <a:srgbClr val="44546A"/>
      </a:dk2>
      <a:lt2>
        <a:srgbClr val="E7E6E6"/>
      </a:lt2>
      <a:accent1>
        <a:srgbClr val="19AC86"/>
      </a:accent1>
      <a:accent2>
        <a:srgbClr val="A1D3C3"/>
      </a:accent2>
      <a:accent3>
        <a:srgbClr val="D50F34"/>
      </a:accent3>
      <a:accent4>
        <a:srgbClr val="F1B334"/>
      </a:accent4>
      <a:accent5>
        <a:srgbClr val="753BBD"/>
      </a:accent5>
      <a:accent6>
        <a:srgbClr val="0085AD"/>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C_SLIDE_DECK">
  <a:themeElements>
    <a:clrScheme name="Childrens Commissioner">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FD908AB042DA14E98E83DD91EDFB348" ma:contentTypeVersion="21" ma:contentTypeDescription="Create a new document." ma:contentTypeScope="" ma:versionID="4bb711232754fea377596d1bf6bf502e">
  <xsd:schema xmlns:xsd="http://www.w3.org/2001/XMLSchema" xmlns:xs="http://www.w3.org/2001/XMLSchema" xmlns:p="http://schemas.microsoft.com/office/2006/metadata/properties" xmlns:ns1="http://schemas.microsoft.com/sharepoint/v3" xmlns:ns2="ffb083f2-0ff9-4120-96db-5f921f02879e" xmlns:ns3="4a4a355b-4925-4e0a-9e42-f8250ef9552c" targetNamespace="http://schemas.microsoft.com/office/2006/metadata/properties" ma:root="true" ma:fieldsID="40a06373eeb1bb4f3df2b9d83bbebca1" ns1:_="" ns2:_="" ns3:_="">
    <xsd:import namespace="http://schemas.microsoft.com/sharepoint/v3"/>
    <xsd:import namespace="ffb083f2-0ff9-4120-96db-5f921f02879e"/>
    <xsd:import namespace="4a4a355b-4925-4e0a-9e42-f8250ef9552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element ref="ns2:Weekofpublication" minOccurs="0"/>
                <xsd:element ref="ns2:MediaServiceSearchProperties" minOccurs="0"/>
                <xsd:element ref="ns2:MediaServiceBilling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7" nillable="true" ma:displayName="Unified Compliance Policy Properties" ma:hidden="true" ma:internalName="_ip_UnifiedCompliancePolicyProperties">
      <xsd:simpleType>
        <xsd:restriction base="dms:Note"/>
      </xsd:simpleType>
    </xsd:element>
    <xsd:element name="_ip_UnifiedCompliancePolicyUIAction" ma:index="2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fb083f2-0ff9-4120-96db-5f921f0287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c07c698-60f5-424f-b9af-f4c59398b511"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Weekofpublication" ma:index="24" nillable="true" ma:displayName="Week of publication" ma:description="HaH Care week" ma:format="Dropdown" ma:internalName="Weekofpublication">
      <xsd:simpleType>
        <xsd:restriction base="dms:Text">
          <xsd:maxLength value="255"/>
        </xsd:restriction>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a4a355b-4925-4e0a-9e42-f8250ef9552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0bd908e5-696d-40db-8d63-d33e7e6c36cf}" ma:internalName="TaxCatchAll" ma:showField="CatchAllData" ma:web="4a4a355b-4925-4e0a-9e42-f8250ef955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a4a355b-4925-4e0a-9e42-f8250ef9552c" xsi:nil="true"/>
    <lcf76f155ced4ddcb4097134ff3c332f xmlns="ffb083f2-0ff9-4120-96db-5f921f02879e">
      <Terms xmlns="http://schemas.microsoft.com/office/infopath/2007/PartnerControls"/>
    </lcf76f155ced4ddcb4097134ff3c332f>
    <SharedWithUsers xmlns="4a4a355b-4925-4e0a-9e42-f8250ef9552c">
      <UserInfo>
        <DisplayName>DORIA, Benedetta - Children's Commissioner</DisplayName>
        <AccountId>51</AccountId>
        <AccountType/>
      </UserInfo>
      <UserInfo>
        <DisplayName>HOLLAND, Peter</DisplayName>
        <AccountId>419</AccountId>
        <AccountType/>
      </UserInfo>
    </SharedWithUsers>
    <Weekofpublication xmlns="ffb083f2-0ff9-4120-96db-5f921f02879e" xsi:nil="tru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397C3D06-5963-4050-84F4-96B5D1F90210}">
  <ds:schemaRefs>
    <ds:schemaRef ds:uri="http://schemas.microsoft.com/sharepoint/v3/contenttype/forms"/>
  </ds:schemaRefs>
</ds:datastoreItem>
</file>

<file path=customXml/itemProps2.xml><?xml version="1.0" encoding="utf-8"?>
<ds:datastoreItem xmlns:ds="http://schemas.openxmlformats.org/officeDocument/2006/customXml" ds:itemID="{A98A3F52-7875-456A-B595-0567C483F1C9}"/>
</file>

<file path=customXml/itemProps3.xml><?xml version="1.0" encoding="utf-8"?>
<ds:datastoreItem xmlns:ds="http://schemas.openxmlformats.org/officeDocument/2006/customXml" ds:itemID="{11B2FEC0-BA9A-4674-A020-2F482034CA5D}">
  <ds:schemaRefs>
    <ds:schemaRef ds:uri="http://purl.org/dc/dcmitype/"/>
    <ds:schemaRef ds:uri="4a4a355b-4925-4e0a-9e42-f8250ef9552c"/>
    <ds:schemaRef ds:uri="ffb083f2-0ff9-4120-96db-5f921f02879e"/>
    <ds:schemaRef ds:uri="http://schemas.microsoft.com/office/infopath/2007/PartnerControls"/>
    <ds:schemaRef ds:uri="http://purl.org/dc/terms/"/>
    <ds:schemaRef ds:uri="http://purl.org/dc/elements/1.1/"/>
    <ds:schemaRef ds:uri="http://www.w3.org/XML/1998/namespace"/>
    <ds:schemaRef ds:uri="http://schemas.microsoft.com/office/2006/documentManagement/types"/>
    <ds:schemaRef ds:uri="http://schemas.openxmlformats.org/package/2006/metadata/core-properties"/>
    <ds:schemaRef ds:uri="http://schemas.microsoft.com/office/2006/metadata/properties"/>
  </ds:schemaRefs>
</ds:datastoreItem>
</file>

<file path=docMetadata/LabelInfo.xml><?xml version="1.0" encoding="utf-8"?>
<clbl:labelList xmlns:clbl="http://schemas.microsoft.com/office/2020/mipLabelMetadata">
  <clbl:label id="{fad277c9-c60a-4da1-b5f3-b3b8b34a82f9}" enabled="0" method="" siteId="{fad277c9-c60a-4da1-b5f3-b3b8b34a82f9}" removed="1"/>
</clbl:labelList>
</file>

<file path=docProps/app.xml><?xml version="1.0" encoding="utf-8"?>
<Properties xmlns="http://schemas.openxmlformats.org/officeDocument/2006/extended-properties" xmlns:vt="http://schemas.openxmlformats.org/officeDocument/2006/docPropsVTypes">
  <TotalTime>95</TotalTime>
  <Words>900</Words>
  <Application>Microsoft Office PowerPoint</Application>
  <PresentationFormat>Widescreen</PresentationFormat>
  <Paragraphs>76</Paragraphs>
  <Slides>10</Slides>
  <Notes>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vt:i4>
      </vt:variant>
    </vt:vector>
  </HeadingPairs>
  <TitlesOfParts>
    <vt:vector size="19" baseType="lpstr">
      <vt:lpstr>Arial</vt:lpstr>
      <vt:lpstr>Calibri</vt:lpstr>
      <vt:lpstr>Calibri Light</vt:lpstr>
      <vt:lpstr>Hind Vadodara</vt:lpstr>
      <vt:lpstr>Hind Vadodara Medium</vt:lpstr>
      <vt:lpstr>Source Sans Pro</vt:lpstr>
      <vt:lpstr>Symbol</vt:lpstr>
      <vt:lpstr>Custom Design</vt:lpstr>
      <vt:lpstr>1_CC_SLIDE_DECK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Barriers to leaving hospital</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Sirine Darwiche</dc:creator>
  <cp:lastModifiedBy>WALDEGRAVE, Harriet - Children's Commissioner</cp:lastModifiedBy>
  <cp:revision>2</cp:revision>
  <dcterms:created xsi:type="dcterms:W3CDTF">2022-03-28T10:14:10Z</dcterms:created>
  <dcterms:modified xsi:type="dcterms:W3CDTF">2026-06-01T13:33:49Z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0x0101000FD908AB042DA14E98E83DD91EDFB348</vt:lpwstr>
  </property>
  <property fmtid="{D5CDD505-2E9C-101B-9397-08002B2CF9AE}" pid="3" name="MediaServiceImageTags">
    <vt:lpwstr/>
  </property>
</Properties>
</file>