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256" r:id="rId6"/>
    <p:sldId id="321" r:id="rId7"/>
    <p:sldId id="322" r:id="rId8"/>
    <p:sldId id="293" r:id="rId9"/>
    <p:sldId id="323" r:id="rId10"/>
    <p:sldId id="295" r:id="rId11"/>
    <p:sldId id="297" r:id="rId12"/>
    <p:sldId id="299" r:id="rId13"/>
    <p:sldId id="301" r:id="rId14"/>
    <p:sldId id="303" r:id="rId15"/>
    <p:sldId id="320" r:id="rId16"/>
    <p:sldId id="306" r:id="rId17"/>
    <p:sldId id="324" r:id="rId18"/>
    <p:sldId id="3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C39"/>
    <a:srgbClr val="F9B53C"/>
    <a:srgbClr val="FEF0DB"/>
    <a:srgbClr val="14A59C"/>
    <a:srgbClr val="4DB8B3"/>
    <a:srgbClr val="E5810A"/>
    <a:srgbClr val="1A535C"/>
    <a:srgbClr val="FFE66D"/>
    <a:srgbClr val="4EC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5490" autoAdjust="0"/>
  </p:normalViewPr>
  <p:slideViewPr>
    <p:cSldViewPr snapToGrid="0">
      <p:cViewPr varScale="1">
        <p:scale>
          <a:sx n="67" d="100"/>
          <a:sy n="67" d="100"/>
        </p:scale>
        <p:origin x="1210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B13DD-DD5C-4D7B-A7B2-0D291A4458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399B4A-D4B6-41DC-B4BA-A16F4A7EAB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DD508-762E-4A56-8057-6F3E893FE061}" type="datetimeFigureOut">
              <a:rPr lang="en-US" smtClean="0"/>
              <a:t>10/7/2025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662FF-2BD0-42CC-81E0-E211BE360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7ECB1-26BD-4C91-A134-EC6F2CC72C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FE5E4-E7AD-46D7-82A6-8E6D0CE600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17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9CD52-EA80-42E8-964B-0DC3907FFC08}" type="datetimeFigureOut">
              <a:rPr lang="en-US" smtClean="0"/>
              <a:t>10/7/2025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F5DD2-187C-450F-BB87-F62B9ADB0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3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2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5FA05-29A5-F236-AF71-A7FDDBBF3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DB531-8B65-B98F-21C1-E55CD1C60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EBD6EF-DA77-F536-5600-C601608FD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58188-DBFD-07D4-5287-E4C1E9A62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C0B55-8DB9-F4D5-D0C8-0B6F2BE6D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4EB019-95D9-5E50-BE09-7BE3F42F6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54F13-3B30-36D6-1AAE-5D7E7B2D2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FE7A-0794-5F4D-95F1-044D43619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2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1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50DFE-7704-516A-7C99-1F6CA65A1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0BB77-5F7B-763C-55EA-4FC8D5506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5DBB7-09A1-4163-D3F9-F968CF3DE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6692B-0AAC-772D-A224-B5432DF75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8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6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3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59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5DD2-187C-450F-BB87-F62B9ADB04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6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Pack Cover">
    <p:bg>
      <p:bgPr>
        <a:solidFill>
          <a:srgbClr val="FE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28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>
            <a:extLst>
              <a:ext uri="{FF2B5EF4-FFF2-40B4-BE49-F238E27FC236}">
                <a16:creationId xmlns:a16="http://schemas.microsoft.com/office/drawing/2014/main" id="{E12C74F6-A01C-0D96-7E5F-E6F47C71F7FA}"/>
              </a:ext>
            </a:extLst>
          </p:cNvPr>
          <p:cNvSpPr/>
          <p:nvPr userDrawn="1"/>
        </p:nvSpPr>
        <p:spPr>
          <a:xfrm>
            <a:off x="-11575" y="3507641"/>
            <a:ext cx="4129573" cy="2854566"/>
          </a:xfrm>
          <a:custGeom>
            <a:avLst/>
            <a:gdLst/>
            <a:ahLst/>
            <a:cxnLst/>
            <a:rect l="l" t="t" r="r" b="b"/>
            <a:pathLst>
              <a:path w="2050479" h="1417393">
                <a:moveTo>
                  <a:pt x="0" y="0"/>
                </a:moveTo>
                <a:lnTo>
                  <a:pt x="2050479" y="0"/>
                </a:lnTo>
                <a:lnTo>
                  <a:pt x="2050479" y="1417394"/>
                </a:lnTo>
                <a:lnTo>
                  <a:pt x="0" y="141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5" name="Title 1">
            <a:extLst>
              <a:ext uri="{FF2B5EF4-FFF2-40B4-BE49-F238E27FC236}">
                <a16:creationId xmlns:a16="http://schemas.microsoft.com/office/drawing/2014/main" id="{37EB2C59-F6D4-EEA7-98DD-572D26A1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16" y="5330671"/>
            <a:ext cx="3460571" cy="703104"/>
          </a:xfrm>
          <a:prstGeom prst="rect">
            <a:avLst/>
          </a:prstGeom>
        </p:spPr>
        <p:txBody>
          <a:bodyPr anchor="ctr"/>
          <a:lstStyle>
            <a:lvl1pPr>
              <a:defRPr sz="2800" spc="0">
                <a:solidFill>
                  <a:srgbClr val="040C39"/>
                </a:solidFill>
                <a:latin typeface="Gill Sans MT" panose="020B0502020104020203" pitchFamily="34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48C85A8-B28F-1601-CDAD-C09A05F8F324}"/>
              </a:ext>
            </a:extLst>
          </p:cNvPr>
          <p:cNvSpPr/>
          <p:nvPr userDrawn="1"/>
        </p:nvSpPr>
        <p:spPr>
          <a:xfrm>
            <a:off x="0" y="6344223"/>
            <a:ext cx="12192000" cy="513777"/>
          </a:xfrm>
          <a:prstGeom prst="rect">
            <a:avLst/>
          </a:prstGeom>
          <a:solidFill>
            <a:srgbClr val="040C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A98BA1-6056-C601-0C19-79C57D1005B4}"/>
              </a:ext>
            </a:extLst>
          </p:cNvPr>
          <p:cNvSpPr/>
          <p:nvPr userDrawn="1"/>
        </p:nvSpPr>
        <p:spPr>
          <a:xfrm>
            <a:off x="709225" y="4574210"/>
            <a:ext cx="5679556" cy="646996"/>
          </a:xfrm>
          <a:prstGeom prst="roundRect">
            <a:avLst/>
          </a:prstGeom>
          <a:solidFill>
            <a:srgbClr val="F9B5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65E6771-1907-3373-B4A5-32D2FAEE26BB}"/>
              </a:ext>
            </a:extLst>
          </p:cNvPr>
          <p:cNvSpPr txBox="1"/>
          <p:nvPr userDrawn="1"/>
        </p:nvSpPr>
        <p:spPr>
          <a:xfrm>
            <a:off x="4642762" y="6353287"/>
            <a:ext cx="3146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www.reconstruct.co.uk</a:t>
            </a:r>
            <a:endParaRPr lang="en-GB" sz="20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ED0E6F7-9BFC-22EB-1047-A30A7EB459D9}"/>
              </a:ext>
            </a:extLst>
          </p:cNvPr>
          <p:cNvSpPr/>
          <p:nvPr userDrawn="1"/>
        </p:nvSpPr>
        <p:spPr>
          <a:xfrm rot="10800000">
            <a:off x="7373074" y="-1"/>
            <a:ext cx="4842076" cy="3347083"/>
          </a:xfrm>
          <a:custGeom>
            <a:avLst/>
            <a:gdLst/>
            <a:ahLst/>
            <a:cxnLst/>
            <a:rect l="l" t="t" r="r" b="b"/>
            <a:pathLst>
              <a:path w="2050479" h="1417393">
                <a:moveTo>
                  <a:pt x="0" y="0"/>
                </a:moveTo>
                <a:lnTo>
                  <a:pt x="2050479" y="0"/>
                </a:lnTo>
                <a:lnTo>
                  <a:pt x="2050479" y="1417394"/>
                </a:lnTo>
                <a:lnTo>
                  <a:pt x="0" y="1417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10D8B4BA-528E-A7C4-9BEC-10027535958A}"/>
              </a:ext>
            </a:extLst>
          </p:cNvPr>
          <p:cNvSpPr/>
          <p:nvPr userDrawn="1"/>
        </p:nvSpPr>
        <p:spPr>
          <a:xfrm>
            <a:off x="10246973" y="163156"/>
            <a:ext cx="1746327" cy="1746327"/>
          </a:xfrm>
          <a:custGeom>
            <a:avLst/>
            <a:gdLst/>
            <a:ahLst/>
            <a:cxnLst/>
            <a:rect l="l" t="t" r="r" b="b"/>
            <a:pathLst>
              <a:path w="2813813" h="2813813">
                <a:moveTo>
                  <a:pt x="0" y="0"/>
                </a:moveTo>
                <a:lnTo>
                  <a:pt x="2813813" y="0"/>
                </a:lnTo>
                <a:lnTo>
                  <a:pt x="2813813" y="2813814"/>
                </a:lnTo>
                <a:lnTo>
                  <a:pt x="0" y="2813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41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Text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342C97D-A1FC-0DB6-65C2-8F68C35EF395}"/>
              </a:ext>
            </a:extLst>
          </p:cNvPr>
          <p:cNvSpPr/>
          <p:nvPr userDrawn="1"/>
        </p:nvSpPr>
        <p:spPr>
          <a:xfrm rot="1122143">
            <a:off x="643501" y="4387804"/>
            <a:ext cx="1555971" cy="1361475"/>
          </a:xfrm>
          <a:custGeom>
            <a:avLst/>
            <a:gdLst/>
            <a:ahLst/>
            <a:cxnLst/>
            <a:rect l="l" t="t" r="r" b="b"/>
            <a:pathLst>
              <a:path w="1555971" h="1361475">
                <a:moveTo>
                  <a:pt x="0" y="0"/>
                </a:moveTo>
                <a:lnTo>
                  <a:pt x="1555971" y="0"/>
                </a:lnTo>
                <a:lnTo>
                  <a:pt x="1555971" y="1361475"/>
                </a:lnTo>
                <a:lnTo>
                  <a:pt x="0" y="136147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1" name="Title 1">
            <a:extLst>
              <a:ext uri="{FF2B5EF4-FFF2-40B4-BE49-F238E27FC236}">
                <a16:creationId xmlns:a16="http://schemas.microsoft.com/office/drawing/2014/main" id="{2463727E-1C19-8EB4-EE4A-53C5E52AA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41" y="712868"/>
            <a:ext cx="4481207" cy="703104"/>
          </a:xfrm>
          <a:prstGeom prst="rect">
            <a:avLst/>
          </a:prstGeom>
        </p:spPr>
        <p:txBody>
          <a:bodyPr anchor="ctr"/>
          <a:lstStyle>
            <a:lvl1pPr>
              <a:defRPr sz="2200" spc="0">
                <a:solidFill>
                  <a:srgbClr val="040C39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E00C64-0F4F-A248-A0D1-46AECF7C1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5975" y="1905000"/>
            <a:ext cx="8154988" cy="387032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40C39"/>
                </a:solidFill>
                <a:latin typeface="+mj-lt"/>
              </a:defRPr>
            </a:lvl1pPr>
            <a:lvl2pPr>
              <a:defRPr sz="2000">
                <a:solidFill>
                  <a:srgbClr val="040C39"/>
                </a:solidFill>
                <a:latin typeface="+mj-lt"/>
              </a:defRPr>
            </a:lvl2pPr>
            <a:lvl3pPr>
              <a:defRPr sz="1800">
                <a:solidFill>
                  <a:srgbClr val="040C39"/>
                </a:solidFill>
                <a:latin typeface="+mj-lt"/>
              </a:defRPr>
            </a:lvl3pPr>
            <a:lvl4pPr>
              <a:defRPr sz="1600">
                <a:solidFill>
                  <a:srgbClr val="040C39"/>
                </a:solidFill>
                <a:latin typeface="+mj-lt"/>
              </a:defRPr>
            </a:lvl4pPr>
            <a:lvl5pPr>
              <a:defRPr sz="1400">
                <a:solidFill>
                  <a:srgbClr val="040C3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9DB9B-EF68-6821-C27C-EC12ABA10CE4}"/>
              </a:ext>
            </a:extLst>
          </p:cNvPr>
          <p:cNvSpPr/>
          <p:nvPr userDrawn="1"/>
        </p:nvSpPr>
        <p:spPr>
          <a:xfrm>
            <a:off x="0" y="6344223"/>
            <a:ext cx="12192000" cy="513777"/>
          </a:xfrm>
          <a:prstGeom prst="rect">
            <a:avLst/>
          </a:prstGeom>
          <a:solidFill>
            <a:srgbClr val="040C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720F4A-52AC-3C21-780E-2E02E04814F5}"/>
              </a:ext>
            </a:extLst>
          </p:cNvPr>
          <p:cNvSpPr txBox="1"/>
          <p:nvPr userDrawn="1"/>
        </p:nvSpPr>
        <p:spPr>
          <a:xfrm>
            <a:off x="4642762" y="6353287"/>
            <a:ext cx="3146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www.reconstruct.co.uk</a:t>
            </a:r>
            <a:endParaRPr lang="en-GB" sz="20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reeform 6" descr="White Rounded Bar">
            <a:extLst>
              <a:ext uri="{FF2B5EF4-FFF2-40B4-BE49-F238E27FC236}">
                <a16:creationId xmlns:a16="http://schemas.microsoft.com/office/drawing/2014/main" id="{40EF032F-A592-888A-FAFF-BD09F55E045A}"/>
              </a:ext>
            </a:extLst>
          </p:cNvPr>
          <p:cNvSpPr/>
          <p:nvPr userDrawn="1"/>
        </p:nvSpPr>
        <p:spPr>
          <a:xfrm rot="-5400000" flipV="1">
            <a:off x="-2873102" y="2873099"/>
            <a:ext cx="6344226" cy="598023"/>
          </a:xfrm>
          <a:custGeom>
            <a:avLst/>
            <a:gdLst/>
            <a:ahLst/>
            <a:cxnLst/>
            <a:rect l="l" t="t" r="r" b="b"/>
            <a:pathLst>
              <a:path w="8937910" h="1519445">
                <a:moveTo>
                  <a:pt x="0" y="0"/>
                </a:moveTo>
                <a:lnTo>
                  <a:pt x="8937910" y="0"/>
                </a:lnTo>
                <a:lnTo>
                  <a:pt x="8937910" y="1519444"/>
                </a:lnTo>
                <a:lnTo>
                  <a:pt x="0" y="1519444"/>
                </a:lnTo>
                <a:lnTo>
                  <a:pt x="0" y="0"/>
                </a:lnTo>
                <a:close/>
              </a:path>
            </a:pathLst>
          </a:custGeom>
          <a:solidFill>
            <a:srgbClr val="F9B53C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15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Pr>
        <a:solidFill>
          <a:srgbClr val="FE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9E0442-EBB2-A0BD-4B2E-21D0C8D4A0F2}"/>
              </a:ext>
            </a:extLst>
          </p:cNvPr>
          <p:cNvSpPr/>
          <p:nvPr userDrawn="1"/>
        </p:nvSpPr>
        <p:spPr>
          <a:xfrm>
            <a:off x="-43680" y="6344223"/>
            <a:ext cx="12235680" cy="513777"/>
          </a:xfrm>
          <a:prstGeom prst="rect">
            <a:avLst/>
          </a:prstGeom>
          <a:solidFill>
            <a:srgbClr val="040C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1A8914-7581-B4E2-BCF3-74A2141824B2}"/>
              </a:ext>
            </a:extLst>
          </p:cNvPr>
          <p:cNvSpPr/>
          <p:nvPr userDrawn="1"/>
        </p:nvSpPr>
        <p:spPr>
          <a:xfrm>
            <a:off x="1886673" y="721322"/>
            <a:ext cx="4680575" cy="722705"/>
          </a:xfrm>
          <a:prstGeom prst="roundRect">
            <a:avLst/>
          </a:prstGeom>
          <a:solidFill>
            <a:srgbClr val="F9B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197E95-C694-42E1-C334-6E085FED6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41" y="712868"/>
            <a:ext cx="4481207" cy="703104"/>
          </a:xfrm>
          <a:prstGeom prst="rect">
            <a:avLst/>
          </a:prstGeom>
        </p:spPr>
        <p:txBody>
          <a:bodyPr anchor="ctr"/>
          <a:lstStyle>
            <a:lvl1pPr>
              <a:defRPr sz="2200" spc="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97">
            <a:extLst>
              <a:ext uri="{FF2B5EF4-FFF2-40B4-BE49-F238E27FC236}">
                <a16:creationId xmlns:a16="http://schemas.microsoft.com/office/drawing/2014/main" id="{01404626-A03A-6E9A-556E-4130E8F61089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2002941" y="2035580"/>
            <a:ext cx="3668889" cy="3668889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14300">
            <a:solidFill>
              <a:schemeClr val="accent5"/>
            </a:solidFill>
          </a:ln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197">
            <a:extLst>
              <a:ext uri="{FF2B5EF4-FFF2-40B4-BE49-F238E27FC236}">
                <a16:creationId xmlns:a16="http://schemas.microsoft.com/office/drawing/2014/main" id="{6DBDD19B-F4AF-C017-A2C9-FA0085782E6C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5308150" y="2857466"/>
            <a:ext cx="2235168" cy="2235168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14300">
            <a:solidFill>
              <a:schemeClr val="tx1"/>
            </a:solidFill>
          </a:ln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D4D15D-257C-3D80-87A6-46D4E4B05411}"/>
              </a:ext>
            </a:extLst>
          </p:cNvPr>
          <p:cNvSpPr txBox="1"/>
          <p:nvPr userDrawn="1"/>
        </p:nvSpPr>
        <p:spPr>
          <a:xfrm>
            <a:off x="4642762" y="6353287"/>
            <a:ext cx="3146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www.reconstruct.co.uk</a:t>
            </a:r>
            <a:endParaRPr lang="en-GB" sz="20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7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 (Tab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2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 (Background)">
    <p:bg>
      <p:bgPr>
        <a:gradFill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98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02941" y="2035580"/>
            <a:ext cx="3668889" cy="3668889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14300">
            <a:solidFill>
              <a:srgbClr val="040C39"/>
            </a:solidFill>
          </a:ln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7058F75D-7E47-484C-A8EE-22228068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4816" y="4332008"/>
            <a:ext cx="1861481" cy="1861499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1AC0594-B604-4B5F-8735-5032813BC0BE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76D1BD-7300-4354-BCA3-07E1D3ED20C7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9F6A88-7F99-4DBB-95B6-90D13BF6D6DA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50E3B4-971A-4855-9C0F-87C90BD703A8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73B02-8ED1-493F-BD6A-3884CA50ED50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8712CC-BAA8-4123-A8AB-B659FFA7B464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F71CDC-593D-45ED-A324-B6288F88EFCD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A641C0-F983-4E9C-89A5-4E177BC394FB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70500E-AF98-4D78-A6FE-9B24BFC8BCCF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4091D-60DA-42BB-989C-B9ADE5525C55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8590E5-C6C5-44A5-9C28-E0516B919B26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AA5261-59D2-4ED0-A2DA-395652A5C70D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9FFE92-A04B-4BE2-A938-B2675AE1E4A9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2D6B82-69E6-428B-BF32-6ABF1DCBF39E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2391CDF-0046-492E-9224-705121E92BA6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61FF79-5959-476B-8D56-5137DD91153A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D68B4F-AD2D-48FC-A01D-0589F0B15BC9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CE2168C-1A33-414B-B7F0-9188533278AD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A0A7DC-BC4D-4658-905C-14DBA34206DD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A197B0-B38E-4006-AE4C-5E1AFEE64B64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11798F5-39E5-4F5D-A832-451D9B45AA39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9E60DA4-B7B2-4142-8B10-8414CFC3E4EE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4CCCD2-6559-45FB-B74C-7DD51F558905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DC2BEF-F322-4173-A403-106EED2F9773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11933B-49E7-46D2-88DB-CC46B84EA0BB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6A659F-FEA4-4E9C-B74E-996BEF9BAF23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7E01FF-EBD3-4B8F-9D28-2BEF788A1ECA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FCADC36-D67A-4261-A9F3-C82E3F961AB5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DB8408-0CFF-4820-9C69-EB049E017A8E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80B22E1-999D-4EAE-8A3A-FB51E4D601FF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472FB3F-9113-40FB-B184-A41C3CDC8FAD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A10ABE-BF04-45F7-8D84-7BBE9A34DC44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B6CE03A-283C-4DDA-A450-BFD1FD41963B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8E8007A-8733-4C6C-B1FD-8DF1A6C1AF23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57FD03-B434-4A33-AE85-95F31E63AE51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21A789-B48C-49DD-98FB-879911D2BA08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073C7CF-979E-4BEC-983D-3D8BBB37DF19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AD34EE0-D604-4366-86AC-0A827066E845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5F29D7-9277-414F-9BAD-29BFF7336A51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4418C-82A1-496D-B6FE-52CD0CD6CF1F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4D8AB15-4DC2-4740-946A-935B5528A6AA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000FEC-BF88-43AA-991B-6D41B9D0AC97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30ACECF-61D6-4C22-AA82-C2BDD14F748B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713DD5-B976-4481-AFB1-4DF6E405F2F4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DED42A2-3A8B-4917-AA5F-4701CF55B06C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1FA0359-2B30-4C28-B9E3-7B860F27F7AF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DB39A9-E0D4-4062-B61D-8F0291F9E262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DC486B3-544A-47B1-B863-6850F1E6CC26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BD7A989-1CD0-4707-94A2-D0DE6ABB4501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854C381-9625-44C6-B8C4-7A6E633427ED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87D99B0-2F49-44C3-80EA-BE31161CBD84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20E3370-A797-44AB-8EEB-028D67C302D5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EEE4C8D-07ED-400A-A39C-9972431904D7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FB4C9CE-63F9-4607-A87D-FCC81E6C0440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BBCEC67-B22C-432E-88CC-32FBBE738F5C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1E4161-0852-4BB4-937E-CF542BE145F4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F4CDB4-B460-436F-8935-7256EC8D8277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287381-4AC6-40FE-8B73-E5343B936CF6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70CEB87-64E7-497A-9004-674EF56DB66B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A83EE66-3B0A-40AA-B447-948D3629948E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3CE790E-1EBD-4FF2-ABA5-E9F9909B3C12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9390BB-7393-4A0C-A3C3-2F87CA36E507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607083-A696-47D0-A23B-38DE4AFF7AC1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4E8C456-7AE6-48DB-AB2B-2F5699DAE2B0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C66ABC1-18DB-4060-BE7C-ABA9F5341702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02375B-D728-43C4-B0BB-6DC1BD80E85E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3F9707C-4543-44EB-BD69-F109896D901B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62906B9-FB8C-4EB7-8A48-74429E0C9A41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FD115B-47BE-4B12-B634-5D02E38AB3EA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E8D9F34-CDC5-4CBE-A13C-6A3756E5196A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85CC0FE-CB51-488B-BE41-682BC3109E28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9F838-03DE-4318-B3DA-EAD60079D3B0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3409050-4729-4D3D-A5F1-2B9EE1DA1A0D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35D7858-91A3-4A37-8A44-2745C5CF51A9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CE45589-6512-4E12-8AF2-58097C53410B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378472F-639B-4781-9C3D-9971CBE63381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03117FB-3A1E-45EA-9FD9-C55376718100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FD6B76-8922-4326-B4EF-224D0F84C1F3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0BD5AB4-F53C-41C7-A994-8C27AAC465C4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BF0B5EF-5225-434F-B111-6D27F4DEA52C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5C9704-75F3-4462-9D0A-71AA900E5BA2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5DF39F-F152-472F-8300-23665D5ECF8C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230A2E4-CF3A-40B0-82D3-071FBBB4DC87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4F4EFE1-9FAE-4B22-826B-08FBDCE9CC4B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DD6C517-57BE-46B7-8E72-C8C864024886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EB106C-FE6E-47B3-9C32-045FD059A5C7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B4E8BF7-B94B-47BD-A9B5-AFF3570C76E0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A3A49C6-8C8C-42A9-AEAD-FE76067F839A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8892BBF-F46F-4DEA-8D34-3C538865B994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2DBE679-46C1-4D6B-9190-B66FF7563ABF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80698F-E689-4561-9B1A-1B8D313AEF01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D22A39-2211-4EAE-80B5-2A0800B3FBE7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52B1A57-3DF6-4349-8A94-F1CA8F79E912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3DDACCC-9A89-4A3E-8B8B-D3C062EA0A8C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CFB23EC-77E1-454E-89A8-A9505579EA61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311997D-5BCF-4D6F-9DA6-0A785957477B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7840B74-C9E0-4A04-96FF-AA02BCFDB02B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7D3E292-5664-4793-BA90-21852910B63B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C9E486E-3CA3-415B-8234-7C6636CD49CC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4A1881C-F2E0-4A98-9531-830ED84695BB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617FDA1-12E1-49C5-98B3-CF0EC51D3E8C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E736797-BBA8-488E-9B8E-96141B31F87E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73D3F27-0A3D-4BF0-A29C-838DEB935C45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A1FF25D-1187-4216-AD04-F69565C8BCC7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3F96302-FE92-4A2E-9414-DC957DF770C9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46FC647-7685-4E4E-9B52-786EA9A156F7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BF63F78-A1EF-4B61-A6AA-C0362F554376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D61726-4F2E-450C-AEE9-72871D6855C6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7E8AD24-B31D-454E-B2C8-33B7FAAB9F61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A46020A-35C3-4894-A14C-D58A6DDFF9BE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E785BAB-0F71-4BAB-8D7C-4C2BF12728C4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1753E06-E6F0-4D65-BC47-0E47F399F448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77E25CE-9710-4B73-AD5E-49A4DA075D23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81B070-7790-498A-BE64-AD6A8EED8C0C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DEA3D1C-E147-472E-85DA-E8AEB7644764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8B4F711-6F99-4E44-88A4-8345F466B2B3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401F175-D0DF-4BCA-9BE2-B992286B1593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2BED0ED-50C5-4726-B1B3-F7B58DD4C255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D624348-F503-4817-9CA8-09F43150C5BB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05DE4EB-7FC0-45E8-A5A4-FE0C12A4D23C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0D6E47-DFA0-49F8-B8AC-45BECE747D45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0355008-C2C8-4091-A461-DEDD212620A4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A070C1D-423C-45EC-BABD-2AB764379E9B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D6D6F88-6E0D-43A8-A572-C2A45D7E6D76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7435BDD-8A00-43E8-B980-6745E1F84244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B652F89-76D1-41E7-92CB-9A456A09BDA1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5F5D2E-BDFE-4F13-82B3-12B50A630D02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A273CB3-FB72-46BE-AD13-7FA701AEE95A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9CE35BE-CE0C-4893-B2C6-50678CC06FB2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8971D8C-C4B7-44D5-9AB4-858D5301EC31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ACEE734-6DD7-46E2-A1A9-CEE34EDE6647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740BF61-C964-49F9-AA06-1BAA78F8A1F2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7A8C672-80A0-4CB1-9A69-285E6E2B8354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ED5360A-4B30-4716-A288-DC492291B700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4D4DB77-3361-44E4-85D9-73E2952D1A1C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87FFE29-EEE8-410A-B16D-A39D63B65DBD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FFB4B78-2AC0-4AF4-8508-25122AC6DC06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BDB7689-92D1-48E9-8290-59C80C654419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A45B0ED-6D49-4BC2-A8C6-DCB8C47309D6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2277B0-CA2C-4C4D-886E-A8BB5C3A6F52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8D4EC10-F99B-4BE4-89B6-834B1616867C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D9035AB-20FC-4026-8475-CA8ECF6778B3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020D706-6962-405A-8331-D597DC0D1A11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F578D57-B7A5-4238-A263-2E65D253F46D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E956D7-DBF3-4CA6-88C5-20C156EF5F93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9632A64-B98F-4324-A376-137F2FBA92D4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41AA47A-2218-41A9-8E27-AF0652183A5F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75085E3-7E18-429A-82F9-A4DF606F56BD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5E41EA3-AAF0-46A3-920B-9DBD36AE2E8D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3D64B3-0315-4624-8675-5B768069C714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AB4059-8E15-4439-8B16-54ADF3358C4C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2184488-1E03-46C9-91F7-55AABB8D478A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389773B-102C-4C8B-9C32-610AEEE77366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66BF649-A9F2-4B11-80D0-32DF3F5A3230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1EB4D7B-F497-4FBF-8130-E4ECF28F8BA5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883741A-5097-469D-A7A9-C743F80ECBD5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C3A26E3-D2A0-40FC-9A92-B6238BB11570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087A775-76DD-4F9C-B8E5-86EB3BF366DD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D846DE1-54E3-4C00-B45A-553B7F3FD30C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BBF9824-3B15-4F04-8C4E-09B799538C44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1B5C75E-CCEF-4EEA-859D-4C251F3AE97C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254139D-5D72-478D-89BE-DBC64CD27C88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1EFFC33-CB59-469A-AE58-5CA89469EE80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0D017A2-9FAB-4DFD-9624-E10B7C0C1673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ADC6512-13AB-4407-937C-A389D565FCD9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CEFC24B-FFC2-47B3-BD7A-7CABF1AE4D9B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0C49246-6A98-4333-949E-46BDAD9321B7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707CE6A-7685-4D70-813E-6D2B46FBB41B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110FD0D-D3A6-4760-8827-B70ADFC98296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2342C97D-A1FC-0DB6-65C2-8F68C35EF395}"/>
              </a:ext>
            </a:extLst>
          </p:cNvPr>
          <p:cNvSpPr/>
          <p:nvPr userDrawn="1"/>
        </p:nvSpPr>
        <p:spPr>
          <a:xfrm rot="1122143">
            <a:off x="643501" y="4387804"/>
            <a:ext cx="1555971" cy="1361475"/>
          </a:xfrm>
          <a:custGeom>
            <a:avLst/>
            <a:gdLst/>
            <a:ahLst/>
            <a:cxnLst/>
            <a:rect l="l" t="t" r="r" b="b"/>
            <a:pathLst>
              <a:path w="1555971" h="1361475">
                <a:moveTo>
                  <a:pt x="0" y="0"/>
                </a:moveTo>
                <a:lnTo>
                  <a:pt x="1555971" y="0"/>
                </a:lnTo>
                <a:lnTo>
                  <a:pt x="1555971" y="1361475"/>
                </a:lnTo>
                <a:lnTo>
                  <a:pt x="0" y="136147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0" name="Picture Placeholder 197">
            <a:extLst>
              <a:ext uri="{FF2B5EF4-FFF2-40B4-BE49-F238E27FC236}">
                <a16:creationId xmlns:a16="http://schemas.microsoft.com/office/drawing/2014/main" id="{22F3DF5C-108B-F52A-1CA7-B1623E3EE2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8150" y="2857466"/>
            <a:ext cx="2235168" cy="2235168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14300">
            <a:solidFill>
              <a:srgbClr val="FEF0DB"/>
            </a:solidFill>
          </a:ln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6F60A6-58B2-88E1-76CA-8078A8B5911F}"/>
              </a:ext>
            </a:extLst>
          </p:cNvPr>
          <p:cNvSpPr/>
          <p:nvPr userDrawn="1"/>
        </p:nvSpPr>
        <p:spPr>
          <a:xfrm>
            <a:off x="1886673" y="721322"/>
            <a:ext cx="4680575" cy="722705"/>
          </a:xfrm>
          <a:prstGeom prst="roundRect">
            <a:avLst/>
          </a:prstGeom>
          <a:solidFill>
            <a:srgbClr val="4DB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7DFFC7-29F2-6E68-F39B-FA2778C5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41" y="712868"/>
            <a:ext cx="4481207" cy="703104"/>
          </a:xfrm>
          <a:prstGeom prst="rect">
            <a:avLst/>
          </a:prstGeom>
        </p:spPr>
        <p:txBody>
          <a:bodyPr anchor="ctr"/>
          <a:lstStyle>
            <a:lvl1pPr>
              <a:defRPr sz="2200" spc="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4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64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>
            <a:extLst>
              <a:ext uri="{FF2B5EF4-FFF2-40B4-BE49-F238E27FC236}">
                <a16:creationId xmlns:a16="http://schemas.microsoft.com/office/drawing/2014/main" id="{2EAFFC98-3A4A-238D-1BB7-282D9ADB8357}"/>
              </a:ext>
            </a:extLst>
          </p:cNvPr>
          <p:cNvSpPr/>
          <p:nvPr userDrawn="1"/>
        </p:nvSpPr>
        <p:spPr>
          <a:xfrm>
            <a:off x="10246973" y="163156"/>
            <a:ext cx="1746327" cy="1746327"/>
          </a:xfrm>
          <a:custGeom>
            <a:avLst/>
            <a:gdLst/>
            <a:ahLst/>
            <a:cxnLst/>
            <a:rect l="l" t="t" r="r" b="b"/>
            <a:pathLst>
              <a:path w="2813813" h="2813813">
                <a:moveTo>
                  <a:pt x="0" y="0"/>
                </a:moveTo>
                <a:lnTo>
                  <a:pt x="2813813" y="0"/>
                </a:lnTo>
                <a:lnTo>
                  <a:pt x="2813813" y="2813814"/>
                </a:lnTo>
                <a:lnTo>
                  <a:pt x="0" y="2813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0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7" r:id="rId3"/>
    <p:sldLayoutId id="2147483651" r:id="rId4"/>
    <p:sldLayoutId id="2147483654" r:id="rId5"/>
    <p:sldLayoutId id="2147483656" r:id="rId6"/>
    <p:sldLayoutId id="2147483662" r:id="rId7"/>
    <p:sldLayoutId id="2147483655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FD21EA-6E9F-F65B-25AB-ABFC94B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065" y="5332559"/>
            <a:ext cx="3460571" cy="703104"/>
          </a:xfrm>
          <a:prstGeom prst="rect">
            <a:avLst/>
          </a:prstGeom>
        </p:spPr>
        <p:txBody>
          <a:bodyPr/>
          <a:lstStyle/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08/10/2025</a:t>
            </a: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Flip calendar with solid fill">
            <a:extLst>
              <a:ext uri="{FF2B5EF4-FFF2-40B4-BE49-F238E27FC236}">
                <a16:creationId xmlns:a16="http://schemas.microsoft.com/office/drawing/2014/main" id="{18B1845F-AC97-25D0-2497-7FC063F5F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61" y="5271599"/>
            <a:ext cx="703104" cy="703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24129-F1E5-3517-65BF-EA3993BF1D0C}"/>
              </a:ext>
            </a:extLst>
          </p:cNvPr>
          <p:cNvSpPr txBox="1"/>
          <p:nvPr/>
        </p:nvSpPr>
        <p:spPr>
          <a:xfrm>
            <a:off x="856783" y="4564308"/>
            <a:ext cx="577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Let Them Lead -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The Power of Youth Voice in Care Reform</a:t>
            </a:r>
          </a:p>
        </p:txBody>
      </p:sp>
    </p:spTree>
    <p:extLst>
      <p:ext uri="{BB962C8B-B14F-4D97-AF65-F5344CB8AC3E}">
        <p14:creationId xmlns:p14="http://schemas.microsoft.com/office/powerpoint/2010/main" val="245498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694E6F-F6BC-5FDE-6F91-BB4347AF21BC}"/>
              </a:ext>
            </a:extLst>
          </p:cNvPr>
          <p:cNvSpPr txBox="1"/>
          <p:nvPr/>
        </p:nvSpPr>
        <p:spPr>
          <a:xfrm>
            <a:off x="1977390" y="2804279"/>
            <a:ext cx="88125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What True Change Looks Like</a:t>
            </a:r>
          </a:p>
        </p:txBody>
      </p:sp>
    </p:spTree>
    <p:extLst>
      <p:ext uri="{BB962C8B-B14F-4D97-AF65-F5344CB8AC3E}">
        <p14:creationId xmlns:p14="http://schemas.microsoft.com/office/powerpoint/2010/main" val="3398299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A5CBA-C103-08D8-94B1-D302647FA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988E7E-C432-B7D6-5F7A-5C996A1B1AF3}"/>
              </a:ext>
            </a:extLst>
          </p:cNvPr>
          <p:cNvSpPr txBox="1"/>
          <p:nvPr/>
        </p:nvSpPr>
        <p:spPr>
          <a:xfrm>
            <a:off x="805542" y="1476221"/>
            <a:ext cx="1115785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lvl="1" indent="-35401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Young Ambassadors - deliver training to workers, organise forums for young people, interview social workers, mentor SLT etc </a:t>
            </a:r>
            <a:r>
              <a:rPr lang="en-GB" sz="2400" dirty="0" err="1">
                <a:solidFill>
                  <a:schemeClr val="bg1"/>
                </a:solidFill>
              </a:rPr>
              <a:t>etc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 marL="446088" lvl="1" indent="-354013"/>
            <a:endParaRPr lang="en-GB" sz="2400" dirty="0">
              <a:solidFill>
                <a:schemeClr val="bg1"/>
              </a:solidFill>
            </a:endParaRPr>
          </a:p>
          <a:p>
            <a:pPr marL="446088" lvl="1" indent="-354013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EmpowHER</a:t>
            </a:r>
            <a:r>
              <a:rPr lang="en-GB" sz="2400" dirty="0">
                <a:solidFill>
                  <a:schemeClr val="bg1"/>
                </a:solidFill>
              </a:rPr>
              <a:t> Legacy - led by young women and girls tackling issues within communities through activism, and impactful projects.</a:t>
            </a:r>
          </a:p>
          <a:p>
            <a:pPr marL="446088" lvl="1" indent="-354013"/>
            <a:endParaRPr lang="en-GB" sz="2400" dirty="0">
              <a:solidFill>
                <a:schemeClr val="bg1"/>
              </a:solidFill>
            </a:endParaRPr>
          </a:p>
          <a:p>
            <a:pPr marL="446088" lvl="1"/>
            <a:r>
              <a:rPr lang="en-GB" sz="2400" dirty="0">
                <a:solidFill>
                  <a:schemeClr val="bg1"/>
                </a:solidFill>
              </a:rPr>
              <a:t>Empowherlegacy.com </a:t>
            </a:r>
          </a:p>
          <a:p>
            <a:pPr marL="446088" lvl="1" indent="-354013"/>
            <a:endParaRPr lang="en-GB" sz="2400" dirty="0">
              <a:solidFill>
                <a:schemeClr val="bg1"/>
              </a:solidFill>
            </a:endParaRPr>
          </a:p>
          <a:p>
            <a:pPr marL="446088" lvl="1" indent="-35401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#iWillMovement embedding youth voice in in schools, charities and local authorities</a:t>
            </a:r>
          </a:p>
          <a:p>
            <a:pPr marL="446088" lvl="1" indent="-354013"/>
            <a:endParaRPr lang="en-GB" sz="2400" dirty="0">
              <a:solidFill>
                <a:schemeClr val="bg1"/>
              </a:solidFill>
            </a:endParaRPr>
          </a:p>
          <a:p>
            <a:pPr marL="446088" lvl="1"/>
            <a:r>
              <a:rPr lang="en-GB" sz="2400" dirty="0">
                <a:solidFill>
                  <a:schemeClr val="bg1"/>
                </a:solidFill>
              </a:rPr>
              <a:t>iwill.org.uk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82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227E3D-7730-DD3F-F6A8-2152DC096153}"/>
              </a:ext>
            </a:extLst>
          </p:cNvPr>
          <p:cNvSpPr txBox="1"/>
          <p:nvPr/>
        </p:nvSpPr>
        <p:spPr>
          <a:xfrm>
            <a:off x="3044190" y="2659559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A Vision Forward</a:t>
            </a:r>
          </a:p>
        </p:txBody>
      </p:sp>
    </p:spTree>
    <p:extLst>
      <p:ext uri="{BB962C8B-B14F-4D97-AF65-F5344CB8AC3E}">
        <p14:creationId xmlns:p14="http://schemas.microsoft.com/office/powerpoint/2010/main" val="94327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503FA-1D8A-764F-E863-A1E00D1DF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4210BD-A7D9-CCE0-5A87-7CB9240DFEAD}"/>
              </a:ext>
            </a:extLst>
          </p:cNvPr>
          <p:cNvSpPr txBox="1"/>
          <p:nvPr/>
        </p:nvSpPr>
        <p:spPr>
          <a:xfrm>
            <a:off x="822960" y="1941999"/>
            <a:ext cx="1093851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indent="0" algn="ctr">
              <a:buNone/>
            </a:pPr>
            <a:endParaRPr lang="en-US" sz="4400" b="1" dirty="0">
              <a:solidFill>
                <a:schemeClr val="bg1"/>
              </a:solidFill>
            </a:endParaRPr>
          </a:p>
          <a:p>
            <a:pPr marL="92075" lvl="2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Why children should be listened to and what should be changed</a:t>
            </a:r>
          </a:p>
          <a:p>
            <a:pPr marL="92075" lvl="2" indent="0">
              <a:buNone/>
            </a:pPr>
            <a:endParaRPr lang="en-GB" sz="4400" dirty="0">
              <a:solidFill>
                <a:schemeClr val="bg1"/>
              </a:solidFill>
            </a:endParaRPr>
          </a:p>
          <a:p>
            <a:pPr marL="92075" lvl="2" indent="0">
              <a:buNone/>
            </a:pP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344545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56C90E-2F17-E050-A008-DCA628E2B1A8}"/>
              </a:ext>
            </a:extLst>
          </p:cNvPr>
          <p:cNvSpPr txBox="1"/>
          <p:nvPr/>
        </p:nvSpPr>
        <p:spPr>
          <a:xfrm>
            <a:off x="3044190" y="2598539"/>
            <a:ext cx="61036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A Call to Action</a:t>
            </a:r>
          </a:p>
          <a:p>
            <a:pPr marL="92075" lvl="2" algn="ctr"/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1FB01-D8B6-D5BF-4DC7-C1BD7D880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844E01-9F1F-C18B-0D40-E7132B1371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660" y="1415972"/>
            <a:ext cx="11372850" cy="4813378"/>
          </a:xfrm>
        </p:spPr>
        <p:txBody>
          <a:bodyPr/>
          <a:lstStyle/>
          <a:p>
            <a:pPr marL="92075" lvl="2" indent="0">
              <a:buNone/>
            </a:pPr>
            <a:r>
              <a:rPr lang="en-GB" sz="4000" b="1" dirty="0">
                <a:solidFill>
                  <a:schemeClr val="bg1"/>
                </a:solidFill>
              </a:rPr>
              <a:t>Speakers:</a:t>
            </a:r>
          </a:p>
          <a:p>
            <a:pPr marL="92075" lvl="2" indent="0">
              <a:buNone/>
            </a:pPr>
            <a:endParaRPr lang="en-GB" sz="4000" b="1" dirty="0">
              <a:solidFill>
                <a:schemeClr val="bg1"/>
              </a:solidFill>
            </a:endParaRPr>
          </a:p>
          <a:p>
            <a:pPr marL="663575" lvl="2" indent="-571500"/>
            <a:r>
              <a:rPr lang="en-GB" sz="4000" dirty="0">
                <a:solidFill>
                  <a:schemeClr val="bg1"/>
                </a:solidFill>
              </a:rPr>
              <a:t>Ros James - </a:t>
            </a:r>
            <a:r>
              <a:rPr lang="en-GB" sz="4000" dirty="0"/>
              <a:t>Independent Advocate for Children and Young People</a:t>
            </a:r>
          </a:p>
          <a:p>
            <a:pPr marL="92075" lvl="2" indent="0">
              <a:buNone/>
            </a:pPr>
            <a:endParaRPr lang="en-GB" sz="4000" dirty="0"/>
          </a:p>
          <a:p>
            <a:pPr marL="663575" lvl="2" indent="-571500"/>
            <a:r>
              <a:rPr lang="en-GB" sz="4000" dirty="0" err="1"/>
              <a:t>Danteiye</a:t>
            </a:r>
            <a:r>
              <a:rPr lang="en-GB" sz="4000" dirty="0"/>
              <a:t> Hawes – Ambassador for Children and Young People</a:t>
            </a:r>
          </a:p>
          <a:p>
            <a:pPr marL="92075" lvl="2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58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7D243-CC3C-865B-467F-8FC9B5A3C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42CD7D-4D43-8ED8-1AE7-51EAB8640B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5860" y="1415972"/>
            <a:ext cx="9326563" cy="4333240"/>
          </a:xfrm>
        </p:spPr>
        <p:txBody>
          <a:bodyPr/>
          <a:lstStyle/>
          <a:p>
            <a:pPr marL="92075" lvl="2" indent="0" algn="ctr">
              <a:buNone/>
            </a:pPr>
            <a:endParaRPr lang="en-US" sz="5400" b="1" dirty="0"/>
          </a:p>
          <a:p>
            <a:pPr marL="92075" lvl="2" indent="0" algn="ctr">
              <a:buNone/>
            </a:pPr>
            <a:r>
              <a:rPr lang="en-US" sz="5400" b="1" dirty="0"/>
              <a:t>What’s it like not to be </a:t>
            </a:r>
            <a:r>
              <a:rPr lang="en-US" sz="5400" b="1"/>
              <a:t>listened to</a:t>
            </a:r>
          </a:p>
          <a:p>
            <a:pPr marL="92075" lvl="2" indent="0" algn="ctr">
              <a:buNone/>
            </a:pPr>
            <a:endParaRPr lang="en-US" sz="5400" b="1" dirty="0"/>
          </a:p>
          <a:p>
            <a:pPr marL="92075" lvl="2" indent="0">
              <a:buNone/>
            </a:pPr>
            <a:endParaRPr lang="en-US" sz="5400" b="1" dirty="0"/>
          </a:p>
          <a:p>
            <a:pPr marL="92075" lvl="2" indent="0">
              <a:buNone/>
            </a:pPr>
            <a:endParaRPr lang="en-GB" sz="5400" b="1" u="sng" dirty="0"/>
          </a:p>
          <a:p>
            <a:pPr marL="92075" lvl="2" indent="0">
              <a:buNone/>
            </a:pPr>
            <a:endParaRPr lang="en-US" sz="5400" b="1" dirty="0"/>
          </a:p>
          <a:p>
            <a:pPr marL="92075" lvl="2" indent="0" algn="ctr">
              <a:buNone/>
            </a:pPr>
            <a:endParaRPr lang="en-GB" sz="4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841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2F6FB9-83CD-50EB-B0AE-D46ED136E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5860" y="1415972"/>
            <a:ext cx="9326563" cy="4333240"/>
          </a:xfrm>
        </p:spPr>
        <p:txBody>
          <a:bodyPr/>
          <a:lstStyle/>
          <a:p>
            <a:pPr marL="92075" lvl="2" indent="0" algn="ctr">
              <a:buNone/>
            </a:pPr>
            <a:endParaRPr lang="en-GB" sz="4400" dirty="0">
              <a:solidFill>
                <a:schemeClr val="bg1"/>
              </a:solidFill>
              <a:latin typeface="+mn-lt"/>
            </a:endParaRPr>
          </a:p>
          <a:p>
            <a:pPr marL="92075" lvl="2" indent="0" algn="ctr">
              <a:buNone/>
            </a:pPr>
            <a:r>
              <a:rPr lang="en-GB" sz="4400" b="1" dirty="0">
                <a:solidFill>
                  <a:schemeClr val="bg1"/>
                </a:solidFill>
                <a:latin typeface="+mn-lt"/>
              </a:rPr>
              <a:t>The Legislative Backbone:</a:t>
            </a:r>
          </a:p>
          <a:p>
            <a:pPr marL="92075" lvl="2" indent="0" algn="ctr">
              <a:buNone/>
            </a:pPr>
            <a:endParaRPr lang="en-GB" sz="4400" b="1" dirty="0">
              <a:solidFill>
                <a:schemeClr val="bg1"/>
              </a:solidFill>
              <a:latin typeface="+mn-lt"/>
            </a:endParaRPr>
          </a:p>
          <a:p>
            <a:pPr marL="92075" lvl="2" indent="0" algn="ctr">
              <a:buNone/>
            </a:pPr>
            <a:r>
              <a:rPr lang="en-GB" sz="4400" b="1" dirty="0">
                <a:solidFill>
                  <a:schemeClr val="bg1"/>
                </a:solidFill>
                <a:latin typeface="+mn-lt"/>
              </a:rPr>
              <a:t> A Promise Made</a:t>
            </a:r>
          </a:p>
          <a:p>
            <a:pPr marL="182563" lvl="2" indent="-90488"/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277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ACB55-ECB0-FF82-923B-A084A56D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FA7963-A23F-0800-E728-7C0685DFA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5860" y="1415972"/>
            <a:ext cx="9326563" cy="4333240"/>
          </a:xfrm>
        </p:spPr>
        <p:txBody>
          <a:bodyPr/>
          <a:lstStyle/>
          <a:p>
            <a:pPr marL="92075" lvl="2" indent="0" algn="ctr">
              <a:buNone/>
            </a:pPr>
            <a:endParaRPr lang="en-GB" sz="4400" dirty="0">
              <a:solidFill>
                <a:schemeClr val="bg1"/>
              </a:solidFill>
              <a:latin typeface="+mn-lt"/>
            </a:endParaRPr>
          </a:p>
          <a:p>
            <a:pPr marL="92075" lvl="2" indent="0" algn="ctr">
              <a:buNone/>
            </a:pPr>
            <a:endParaRPr lang="en-US" sz="4400" b="1" dirty="0"/>
          </a:p>
          <a:p>
            <a:pPr marL="92075" lvl="2" indent="0" algn="ctr">
              <a:buNone/>
            </a:pPr>
            <a:r>
              <a:rPr lang="en-US" sz="4400" b="1" dirty="0"/>
              <a:t>What it's like when you are listened to and why it's needed</a:t>
            </a:r>
          </a:p>
          <a:p>
            <a:pPr marL="92075" lvl="2" indent="0">
              <a:buNone/>
            </a:pPr>
            <a:endParaRPr lang="en-US" sz="4400" b="1" dirty="0"/>
          </a:p>
          <a:p>
            <a:pPr marL="92075" lvl="2" indent="0" algn="ctr">
              <a:buNone/>
            </a:pPr>
            <a:endParaRPr lang="en-GB" sz="4400" dirty="0">
              <a:solidFill>
                <a:schemeClr val="bg1"/>
              </a:solidFill>
              <a:latin typeface="+mn-lt"/>
            </a:endParaRPr>
          </a:p>
          <a:p>
            <a:pPr marL="92075" lvl="2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87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A4577-8756-95FF-CB82-56854C8D8D1C}"/>
              </a:ext>
            </a:extLst>
          </p:cNvPr>
          <p:cNvSpPr txBox="1"/>
          <p:nvPr/>
        </p:nvSpPr>
        <p:spPr>
          <a:xfrm>
            <a:off x="1703070" y="2367171"/>
            <a:ext cx="93040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Systems and Procedures</a:t>
            </a:r>
          </a:p>
          <a:p>
            <a:pPr marL="92075" lvl="2" algn="ctr"/>
            <a:endParaRPr lang="en-GB" sz="4400" b="1" dirty="0">
              <a:solidFill>
                <a:schemeClr val="bg1"/>
              </a:solidFill>
            </a:endParaRPr>
          </a:p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Designed for Whom?</a:t>
            </a:r>
          </a:p>
        </p:txBody>
      </p:sp>
    </p:spTree>
    <p:extLst>
      <p:ext uri="{BB962C8B-B14F-4D97-AF65-F5344CB8AC3E}">
        <p14:creationId xmlns:p14="http://schemas.microsoft.com/office/powerpoint/2010/main" val="177213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A783C2-DD25-6B3F-5892-6E4B8E7409E5}"/>
              </a:ext>
            </a:extLst>
          </p:cNvPr>
          <p:cNvSpPr txBox="1"/>
          <p:nvPr/>
        </p:nvSpPr>
        <p:spPr>
          <a:xfrm>
            <a:off x="1200150" y="2287161"/>
            <a:ext cx="103441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Language that Cares</a:t>
            </a:r>
          </a:p>
          <a:p>
            <a:pPr marL="92075" lvl="2" algn="ctr"/>
            <a:endParaRPr lang="en-GB" sz="4400" b="1" dirty="0">
              <a:solidFill>
                <a:schemeClr val="bg1"/>
              </a:solidFill>
            </a:endParaRPr>
          </a:p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The First Step Towards Dignity</a:t>
            </a:r>
          </a:p>
        </p:txBody>
      </p:sp>
    </p:spTree>
    <p:extLst>
      <p:ext uri="{BB962C8B-B14F-4D97-AF65-F5344CB8AC3E}">
        <p14:creationId xmlns:p14="http://schemas.microsoft.com/office/powerpoint/2010/main" val="133783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8F6858-6725-6ADA-6C75-21206638C643}"/>
              </a:ext>
            </a:extLst>
          </p:cNvPr>
          <p:cNvSpPr txBox="1"/>
          <p:nvPr/>
        </p:nvSpPr>
        <p:spPr>
          <a:xfrm>
            <a:off x="3280410" y="2659559"/>
            <a:ext cx="61036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The Grief of Care</a:t>
            </a:r>
          </a:p>
        </p:txBody>
      </p:sp>
    </p:spTree>
    <p:extLst>
      <p:ext uri="{BB962C8B-B14F-4D97-AF65-F5344CB8AC3E}">
        <p14:creationId xmlns:p14="http://schemas.microsoft.com/office/powerpoint/2010/main" val="321074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30F1D-B090-B0F4-3E14-95F13CC8D6EE}"/>
              </a:ext>
            </a:extLst>
          </p:cNvPr>
          <p:cNvSpPr txBox="1"/>
          <p:nvPr/>
        </p:nvSpPr>
        <p:spPr>
          <a:xfrm>
            <a:off x="1794510" y="2659559"/>
            <a:ext cx="9189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2" algn="ctr"/>
            <a:r>
              <a:rPr lang="en-GB" sz="4400" b="1" dirty="0">
                <a:solidFill>
                  <a:schemeClr val="bg1"/>
                </a:solidFill>
              </a:rPr>
              <a:t>Complaints Are Courage</a:t>
            </a:r>
          </a:p>
        </p:txBody>
      </p:sp>
    </p:spTree>
    <p:extLst>
      <p:ext uri="{BB962C8B-B14F-4D97-AF65-F5344CB8AC3E}">
        <p14:creationId xmlns:p14="http://schemas.microsoft.com/office/powerpoint/2010/main" val="1533405927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FF">
  <a:themeElements>
    <a:clrScheme name="Custom 2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38A789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E58106"/>
      </a:accent6>
      <a:hlink>
        <a:srgbClr val="38EB89"/>
      </a:hlink>
      <a:folHlink>
        <a:srgbClr val="001E3B"/>
      </a:folHlink>
    </a:clrScheme>
    <a:fontScheme name="Reconstruct Board Pack 2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B6EE1804DAE4790B14FDB5AAA6A29" ma:contentTypeVersion="19" ma:contentTypeDescription="Create a new document." ma:contentTypeScope="" ma:versionID="5aedcf5951d2d2e6337313a762010f27">
  <xsd:schema xmlns:xsd="http://www.w3.org/2001/XMLSchema" xmlns:xs="http://www.w3.org/2001/XMLSchema" xmlns:p="http://schemas.microsoft.com/office/2006/metadata/properties" xmlns:ns2="81d7f7bd-91e7-4764-a7d8-c575ba33c54d" xmlns:ns3="a6c9f663-b8d7-4059-9a3c-2c14911fcc2e" targetNamespace="http://schemas.microsoft.com/office/2006/metadata/properties" ma:root="true" ma:fieldsID="ba5883c93ed91894ccc32052eef03e21" ns2:_="" ns3:_="">
    <xsd:import namespace="81d7f7bd-91e7-4764-a7d8-c575ba33c54d"/>
    <xsd:import namespace="a6c9f663-b8d7-4059-9a3c-2c14911fcc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7f7bd-91e7-4764-a7d8-c575ba33c5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ee69754-4ae0-4cea-a576-3c02a2cad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9f663-b8d7-4059-9a3c-2c14911fcc2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060ae49-1dcf-4aef-a774-b5baffb2f1c9}" ma:internalName="TaxCatchAll" ma:showField="CatchAllData" ma:web="a6c9f663-b8d7-4059-9a3c-2c14911fcc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d7f7bd-91e7-4764-a7d8-c575ba33c54d">
      <Terms xmlns="http://schemas.microsoft.com/office/infopath/2007/PartnerControls"/>
    </lcf76f155ced4ddcb4097134ff3c332f>
    <TaxCatchAll xmlns="a6c9f663-b8d7-4059-9a3c-2c14911fcc2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AE188AD-EEA9-4755-A6E5-4BB95870B525}"/>
</file>

<file path=customXml/itemProps2.xml><?xml version="1.0" encoding="utf-8"?>
<ds:datastoreItem xmlns:ds="http://schemas.openxmlformats.org/officeDocument/2006/customXml" ds:itemID="{27ABFFAF-9675-4FEA-B2E7-9332FD2147B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d10f967e-5351-4e92-8813-6d0fc90ab791"/>
    <ds:schemaRef ds:uri="6629550b-7065-4501-b850-685e97fe205d"/>
  </ds:schemaRefs>
</ds:datastoreItem>
</file>

<file path=customXml/itemProps3.xml><?xml version="1.0" encoding="utf-8"?>
<ds:datastoreItem xmlns:ds="http://schemas.openxmlformats.org/officeDocument/2006/customXml" ds:itemID="{A8DEBDC5-C5D0-48FD-B1D3-DD417E11A82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1DAD793-551A-4301-848F-7DED9F5F54C1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Getting to Know Your Classmate_SL</Template>
  <TotalTime>606</TotalTime>
  <Words>181</Words>
  <Application>Microsoft Office PowerPoint</Application>
  <PresentationFormat>Widescreen</PresentationFormat>
  <Paragraphs>54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Master Slide FF</vt:lpstr>
      <vt:lpstr>08/10/2025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Pria Griffiths Sen</dc:creator>
  <cp:lastModifiedBy>Pria Griffiths Sen</cp:lastModifiedBy>
  <cp:revision>13</cp:revision>
  <dcterms:created xsi:type="dcterms:W3CDTF">2021-01-26T09:52:44Z</dcterms:created>
  <dcterms:modified xsi:type="dcterms:W3CDTF">2025-10-07T10:57:53Z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0x010100BA8B6EE1804DAE4790B14FDB5AAA6A29</vt:lpwstr>
  </property>
  <property fmtid="{D5CDD505-2E9C-101B-9397-08002B2CF9AE}" pid="3" name="MediaServiceImageTags">
    <vt:lpwstr/>
  </property>
  <property fmtid="{D5CDD505-2E9C-101B-9397-08002B2CF9AE}" pid="4" name="_dlc_DocIdItemGuid">
    <vt:lpwstr>e148736e-292f-4b04-8f5d-cc6569e70dd7</vt:lpwstr>
  </property>
</Properties>
</file>