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9" r:id="rId4"/>
    <p:sldId id="259" r:id="rId5"/>
    <p:sldId id="286" r:id="rId6"/>
    <p:sldId id="287" r:id="rId7"/>
    <p:sldId id="288" r:id="rId8"/>
    <p:sldId id="290" r:id="rId9"/>
    <p:sldId id="289" r:id="rId10"/>
    <p:sldId id="28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5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99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6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288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10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29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94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18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B00C8-117D-4994-8559-96BA205B0E78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DEB0-6973-4CB7-BBEF-B7576552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23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riscwild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60042" y="891652"/>
            <a:ext cx="4412021" cy="303072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67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 Wild</a:t>
            </a:r>
            <a:b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sz="4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Author</a:t>
            </a:r>
            <a:b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</a:br>
            <a: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Campaigner </a:t>
            </a:r>
            <a:b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</a:br>
            <a: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Care Leaver </a:t>
            </a:r>
            <a:b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</a:br>
            <a:r>
              <a:rPr lang="en-GB" sz="2700" b="1" dirty="0">
                <a:solidFill>
                  <a:srgbClr val="FFFFFF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All Round Legend    </a:t>
            </a:r>
            <a:endParaRPr lang="en-GB" sz="2700" dirty="0">
              <a:solidFill>
                <a:srgbClr val="FFFFFF"/>
              </a:solidFill>
              <a:latin typeface="Book Antiqua" panose="02040602050305030304" pitchFamily="18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erson with his arms crossed&#10;&#10;AI-generated content may be incorrect.">
            <a:extLst>
              <a:ext uri="{FF2B5EF4-FFF2-40B4-BE49-F238E27FC236}">
                <a16:creationId xmlns:a16="http://schemas.microsoft.com/office/drawing/2014/main" id="{D2321661-1766-0ECE-1D86-14A655F45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53" y="311029"/>
            <a:ext cx="4627763" cy="6235939"/>
          </a:xfrm>
          <a:prstGeom prst="rect">
            <a:avLst/>
          </a:prstGeom>
        </p:spPr>
      </p:pic>
      <p:pic>
        <p:nvPicPr>
          <p:cNvPr id="10" name="Picture 9" descr="A book on a black background&#10;&#10;AI-generated content may be incorrect.">
            <a:extLst>
              <a:ext uri="{FF2B5EF4-FFF2-40B4-BE49-F238E27FC236}">
                <a16:creationId xmlns:a16="http://schemas.microsoft.com/office/drawing/2014/main" id="{633068A2-0290-5FBE-1903-10CB304552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91" y="4836990"/>
            <a:ext cx="4475662" cy="149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7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selfie&#10;&#10;AI-generated content may be incorrect.">
            <a:extLst>
              <a:ext uri="{FF2B5EF4-FFF2-40B4-BE49-F238E27FC236}">
                <a16:creationId xmlns:a16="http://schemas.microsoft.com/office/drawing/2014/main" id="{2D721536-96B4-6E59-E5EC-A75057E39B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62" y="457200"/>
            <a:ext cx="334327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83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924ED-5A75-4B1D-1B6D-F6509CE4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Children in Care Are Still Children </a:t>
            </a: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X @ccwild79</a:t>
            </a: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www.chriscwild.com</a:t>
            </a: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812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ground, person, suit&#10;&#10;Description automatically generated">
            <a:extLst>
              <a:ext uri="{FF2B5EF4-FFF2-40B4-BE49-F238E27FC236}">
                <a16:creationId xmlns:a16="http://schemas.microsoft.com/office/drawing/2014/main" id="{A4A23578-BF26-718F-179E-F515E13AE4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1" r="2632"/>
          <a:stretch/>
        </p:blipFill>
        <p:spPr>
          <a:xfrm>
            <a:off x="4086541" y="457200"/>
            <a:ext cx="401891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4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ild driving a toy car&#10;&#10;Description automatically generated">
            <a:extLst>
              <a:ext uri="{FF2B5EF4-FFF2-40B4-BE49-F238E27FC236}">
                <a16:creationId xmlns:a16="http://schemas.microsoft.com/office/drawing/2014/main" id="{E58C4B4C-8A5A-3C26-D5D0-381A2FD60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63" y="677809"/>
            <a:ext cx="5629554" cy="5502381"/>
          </a:xfrm>
        </p:spPr>
      </p:pic>
    </p:spTree>
    <p:extLst>
      <p:ext uri="{BB962C8B-B14F-4D97-AF65-F5344CB8AC3E}">
        <p14:creationId xmlns:p14="http://schemas.microsoft.com/office/powerpoint/2010/main" val="200024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ouse with a tree in the background&#10;&#10;Description automatically generated">
            <a:extLst>
              <a:ext uri="{FF2B5EF4-FFF2-40B4-BE49-F238E27FC236}">
                <a16:creationId xmlns:a16="http://schemas.microsoft.com/office/drawing/2014/main" id="{A0E44E6A-6F26-DB2B-0286-2484F095D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02" y="457200"/>
            <a:ext cx="4531995" cy="5943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AF5CE6-DEB4-8C70-B656-81170E338E9B}"/>
              </a:ext>
            </a:extLst>
          </p:cNvPr>
          <p:cNvSpPr txBox="1">
            <a:spLocks/>
          </p:cNvSpPr>
          <p:nvPr/>
        </p:nvSpPr>
        <p:spPr>
          <a:xfrm>
            <a:off x="707011" y="4961106"/>
            <a:ext cx="10765410" cy="748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endParaRPr lang="en-US" sz="5400"/>
          </a:p>
          <a:p>
            <a:pPr algn="ctr">
              <a:spcAft>
                <a:spcPts val="600"/>
              </a:spcAft>
            </a:pPr>
            <a:endParaRPr lang="en-US" sz="4800"/>
          </a:p>
          <a:p>
            <a:pPr algn="ctr">
              <a:spcAft>
                <a:spcPts val="600"/>
              </a:spcAft>
            </a:pPr>
            <a:endParaRPr lang="en-US" sz="4800"/>
          </a:p>
          <a:p>
            <a:pPr algn="ctr">
              <a:spcAft>
                <a:spcPts val="600"/>
              </a:spcAft>
            </a:pPr>
            <a:endParaRPr lang="en-US" sz="4800"/>
          </a:p>
          <a:p>
            <a:pPr algn="ctr">
              <a:spcAft>
                <a:spcPts val="600"/>
              </a:spcAft>
            </a:pPr>
            <a:endParaRPr lang="en-US" sz="4800"/>
          </a:p>
          <a:p>
            <a:pPr algn="ctr">
              <a:spcAft>
                <a:spcPts val="600"/>
              </a:spcAft>
            </a:pPr>
            <a:endParaRPr lang="en-US" sz="4800"/>
          </a:p>
          <a:p>
            <a:pPr algn="ctr">
              <a:spcAft>
                <a:spcPts val="600"/>
              </a:spcAft>
            </a:pPr>
            <a:r>
              <a:rPr lang="en-US" sz="4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867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erson wearing boxing gloves&#10;&#10;AI-generated content may be incorrect.">
            <a:extLst>
              <a:ext uri="{FF2B5EF4-FFF2-40B4-BE49-F238E27FC236}">
                <a16:creationId xmlns:a16="http://schemas.microsoft.com/office/drawing/2014/main" id="{A44EF1BB-3694-AACC-6B5E-6F30AE5E7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3" y="457200"/>
            <a:ext cx="646043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73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train&#10;&#10;AI-generated content may be incorrect.">
            <a:extLst>
              <a:ext uri="{FF2B5EF4-FFF2-40B4-BE49-F238E27FC236}">
                <a16:creationId xmlns:a16="http://schemas.microsoft.com/office/drawing/2014/main" id="{A6F3185E-F21E-7D98-57D0-2C7F7B3DE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17" y="457200"/>
            <a:ext cx="910896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23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wspaper with a person's face&#10;&#10;AI-generated content may be incorrect.">
            <a:extLst>
              <a:ext uri="{FF2B5EF4-FFF2-40B4-BE49-F238E27FC236}">
                <a16:creationId xmlns:a16="http://schemas.microsoft.com/office/drawing/2014/main" id="{8F8AC2D6-E8FE-6B11-256E-462AD680FF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712608"/>
            <a:ext cx="4169663" cy="5432785"/>
          </a:xfrm>
          <a:prstGeom prst="rect">
            <a:avLst/>
          </a:prstGeom>
        </p:spPr>
      </p:pic>
      <p:pic>
        <p:nvPicPr>
          <p:cNvPr id="7" name="Picture 6" descr="A newspaper with a picture of a person&#10;&#10;AI-generated content may be incorrect.">
            <a:extLst>
              <a:ext uri="{FF2B5EF4-FFF2-40B4-BE49-F238E27FC236}">
                <a16:creationId xmlns:a16="http://schemas.microsoft.com/office/drawing/2014/main" id="{7CDA0E0D-605A-7FFB-92F1-8575B0E4E9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29" y="1157174"/>
            <a:ext cx="6731338" cy="45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5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ok on a table&#10;&#10;AI-generated content may be incorrect.">
            <a:extLst>
              <a:ext uri="{FF2B5EF4-FFF2-40B4-BE49-F238E27FC236}">
                <a16:creationId xmlns:a16="http://schemas.microsoft.com/office/drawing/2014/main" id="{6063FD14-B5B3-9357-FDBC-F2228EFBD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5720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5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CE7AED-1003-6B96-272B-151EA82798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7599"/>
          <a:stretch>
            <a:fillRect/>
          </a:stretch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10 Downing Street&#10;&#10;AI-generated content may be incorrect.">
            <a:extLst>
              <a:ext uri="{FF2B5EF4-FFF2-40B4-BE49-F238E27FC236}">
                <a16:creationId xmlns:a16="http://schemas.microsoft.com/office/drawing/2014/main" id="{C9E0B6BD-FF56-CC90-E060-968C04B70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4" r="-2" b="5803"/>
          <a:stretch>
            <a:fillRect/>
          </a:stretch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1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B6EE1804DAE4790B14FDB5AAA6A29" ma:contentTypeVersion="18" ma:contentTypeDescription="Create a new document." ma:contentTypeScope="" ma:versionID="b9b6c11f52f9f24be6e70cd7de9561d2">
  <xsd:schema xmlns:xsd="http://www.w3.org/2001/XMLSchema" xmlns:xs="http://www.w3.org/2001/XMLSchema" xmlns:p="http://schemas.microsoft.com/office/2006/metadata/properties" xmlns:ns2="81d7f7bd-91e7-4764-a7d8-c575ba33c54d" xmlns:ns3="a6c9f663-b8d7-4059-9a3c-2c14911fcc2e" targetNamespace="http://schemas.microsoft.com/office/2006/metadata/properties" ma:root="true" ma:fieldsID="352c67d386036604a031fa53a8fae9d0" ns2:_="" ns3:_="">
    <xsd:import namespace="81d7f7bd-91e7-4764-a7d8-c575ba33c54d"/>
    <xsd:import namespace="a6c9f663-b8d7-4059-9a3c-2c14911fcc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7f7bd-91e7-4764-a7d8-c575ba33c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ee69754-4ae0-4cea-a576-3c02a2cade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c9f663-b8d7-4059-9a3c-2c14911fc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60ae49-1dcf-4aef-a774-b5baffb2f1c9}" ma:internalName="TaxCatchAll" ma:showField="CatchAllData" ma:web="a6c9f663-b8d7-4059-9a3c-2c14911fcc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d7f7bd-91e7-4764-a7d8-c575ba33c54d">
      <Terms xmlns="http://schemas.microsoft.com/office/infopath/2007/PartnerControls"/>
    </lcf76f155ced4ddcb4097134ff3c332f>
    <TaxCatchAll xmlns="a6c9f663-b8d7-4059-9a3c-2c14911fcc2e" xsi:nil="true"/>
  </documentManagement>
</p:properties>
</file>

<file path=customXml/itemProps1.xml><?xml version="1.0" encoding="utf-8"?>
<ds:datastoreItem xmlns:ds="http://schemas.openxmlformats.org/officeDocument/2006/customXml" ds:itemID="{0C9EBD3A-3F26-44BF-A97A-5C6D3DA7D0AB}"/>
</file>

<file path=customXml/itemProps2.xml><?xml version="1.0" encoding="utf-8"?>
<ds:datastoreItem xmlns:ds="http://schemas.openxmlformats.org/officeDocument/2006/customXml" ds:itemID="{FFC5DF40-82D4-4D91-B428-6D6D75CCB0F7}"/>
</file>

<file path=customXml/itemProps3.xml><?xml version="1.0" encoding="utf-8"?>
<ds:datastoreItem xmlns:ds="http://schemas.openxmlformats.org/officeDocument/2006/customXml" ds:itemID="{CAC7F403-2350-46F1-A1FA-E2162B0D786A}"/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7037</TotalTime>
  <Words>34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Office Theme</vt:lpstr>
      <vt:lpstr> Chris Wild   Author Campaigner  Care Leaver  All Round Legend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Children in Care Are Still Children   X @ccwild79 www.chriscwild.com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Wild</dc:creator>
  <cp:lastModifiedBy>WILD, Chris (NORTH LONDON NHS FOUNDATION TRUST)</cp:lastModifiedBy>
  <cp:revision>58</cp:revision>
  <dcterms:created xsi:type="dcterms:W3CDTF">2019-03-11T14:10:15Z</dcterms:created>
  <dcterms:modified xsi:type="dcterms:W3CDTF">2025-08-27T08:08:48Z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0x010100BA8B6EE1804DAE4790B14FDB5AAA6A29</vt:lpwstr>
  </property>
</Properties>
</file>