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sldIdLst>
    <p:sldId id="267" r:id="rId5"/>
    <p:sldId id="273" r:id="rId6"/>
    <p:sldId id="274" r:id="rId7"/>
    <p:sldId id="275" r:id="rId8"/>
    <p:sldId id="263" r:id="rId9"/>
    <p:sldId id="264" r:id="rId10"/>
    <p:sldId id="265" r:id="rId11"/>
    <p:sldId id="292" r:id="rId12"/>
    <p:sldId id="259" r:id="rId13"/>
    <p:sldId id="258" r:id="rId14"/>
    <p:sldId id="272" r:id="rId15"/>
    <p:sldId id="260" r:id="rId16"/>
    <p:sldId id="261" r:id="rId17"/>
    <p:sldId id="293" r:id="rId18"/>
    <p:sldId id="282" r:id="rId19"/>
    <p:sldId id="283" r:id="rId20"/>
    <p:sldId id="284" r:id="rId21"/>
    <p:sldId id="276" r:id="rId22"/>
    <p:sldId id="278" r:id="rId23"/>
    <p:sldId id="279" r:id="rId24"/>
    <p:sldId id="280" r:id="rId25"/>
    <p:sldId id="281" r:id="rId26"/>
    <p:sldId id="285" r:id="rId27"/>
    <p:sldId id="286" r:id="rId28"/>
    <p:sldId id="287" r:id="rId29"/>
    <p:sldId id="289" r:id="rId30"/>
    <p:sldId id="288"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224"/>
    <a:srgbClr val="E5B952"/>
    <a:srgbClr val="002749"/>
    <a:srgbClr val="D92398"/>
    <a:srgbClr val="EB3FC7"/>
    <a:srgbClr val="E450FB"/>
    <a:srgbClr val="9243F7"/>
    <a:srgbClr val="030312"/>
    <a:srgbClr val="6115A6"/>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p:restoredTop sz="96447"/>
  </p:normalViewPr>
  <p:slideViewPr>
    <p:cSldViewPr snapToGrid="0">
      <p:cViewPr varScale="1">
        <p:scale>
          <a:sx n="128" d="100"/>
          <a:sy n="128" d="100"/>
        </p:scale>
        <p:origin x="88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0" d="100"/>
          <a:sy n="110" d="100"/>
        </p:scale>
        <p:origin x="408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9B351-2151-9845-899B-E9C92EA5BAF4}" type="datetimeFigureOut">
              <a:rPr lang="en-US" smtClean="0"/>
              <a:t>10/7/25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6D642-B32A-0B44-90BB-21D0BD2CC18F}" type="slidenum">
              <a:rPr lang="en-US" smtClean="0"/>
              <a:t>‹#›</a:t>
            </a:fld>
            <a:endParaRPr lang="en-US" dirty="0"/>
          </a:p>
        </p:txBody>
      </p:sp>
    </p:spTree>
    <p:extLst>
      <p:ext uri="{BB962C8B-B14F-4D97-AF65-F5344CB8AC3E}">
        <p14:creationId xmlns:p14="http://schemas.microsoft.com/office/powerpoint/2010/main" val="381956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ogo, go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FF406-7D63-3C1B-B3E7-242679730D43}"/>
              </a:ext>
            </a:extLst>
          </p:cNvPr>
          <p:cNvSpPr/>
          <p:nvPr userDrawn="1"/>
        </p:nvSpPr>
        <p:spPr>
          <a:xfrm>
            <a:off x="0" y="0"/>
            <a:ext cx="12192000" cy="6858000"/>
          </a:xfrm>
          <a:prstGeom prst="rect">
            <a:avLst/>
          </a:prstGeom>
          <a:solidFill>
            <a:srgbClr val="E5B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logo&#10;&#10;Description automatically generated">
            <a:extLst>
              <a:ext uri="{FF2B5EF4-FFF2-40B4-BE49-F238E27FC236}">
                <a16:creationId xmlns:a16="http://schemas.microsoft.com/office/drawing/2014/main" id="{EC73C089-EF39-BFB5-44B8-241B0EE86625}"/>
              </a:ext>
            </a:extLst>
          </p:cNvPr>
          <p:cNvPicPr>
            <a:picLocks noChangeAspect="1"/>
          </p:cNvPicPr>
          <p:nvPr userDrawn="1"/>
        </p:nvPicPr>
        <p:blipFill>
          <a:blip r:embed="rId2"/>
          <a:stretch>
            <a:fillRect/>
          </a:stretch>
        </p:blipFill>
        <p:spPr>
          <a:xfrm>
            <a:off x="4545127" y="1946365"/>
            <a:ext cx="3101745" cy="2965269"/>
          </a:xfrm>
          <a:prstGeom prst="rect">
            <a:avLst/>
          </a:prstGeom>
        </p:spPr>
      </p:pic>
    </p:spTree>
    <p:extLst>
      <p:ext uri="{BB962C8B-B14F-4D97-AF65-F5344CB8AC3E}">
        <p14:creationId xmlns:p14="http://schemas.microsoft.com/office/powerpoint/2010/main" val="25154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itle + Logo, white">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583C2175-BC0D-7669-E196-000EAABB4910}"/>
              </a:ext>
            </a:extLst>
          </p:cNvPr>
          <p:cNvSpPr>
            <a:spLocks noGrp="1"/>
          </p:cNvSpPr>
          <p:nvPr>
            <p:ph type="title" hasCustomPrompt="1"/>
          </p:nvPr>
        </p:nvSpPr>
        <p:spPr>
          <a:xfrm>
            <a:off x="2290976" y="2010890"/>
            <a:ext cx="7319368" cy="1292773"/>
          </a:xfrm>
          <a:prstGeom prst="rect">
            <a:avLst/>
          </a:prstGeom>
        </p:spPr>
        <p:txBody>
          <a:bodyPr/>
          <a:lstStyle>
            <a:lvl1pPr algn="ctr">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5EC541C9-7855-DEED-C8E3-6B46762A33D0}"/>
              </a:ext>
            </a:extLst>
          </p:cNvPr>
          <p:cNvSpPr>
            <a:spLocks noGrp="1"/>
          </p:cNvSpPr>
          <p:nvPr>
            <p:ph type="body" sz="quarter" idx="10" hasCustomPrompt="1"/>
          </p:nvPr>
        </p:nvSpPr>
        <p:spPr>
          <a:xfrm>
            <a:off x="3049960" y="3554338"/>
            <a:ext cx="5801401" cy="377177"/>
          </a:xfrm>
          <a:prstGeom prst="rect">
            <a:avLst/>
          </a:prstGeom>
        </p:spPr>
        <p:txBody>
          <a:bodyPr/>
          <a:lstStyle>
            <a:lvl1pPr marL="0" indent="0" algn="ctr">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3" name="Picture 2" descr="A picture containing logo&#10;&#10;Description automatically generated">
            <a:extLst>
              <a:ext uri="{FF2B5EF4-FFF2-40B4-BE49-F238E27FC236}">
                <a16:creationId xmlns:a16="http://schemas.microsoft.com/office/drawing/2014/main" id="{F7FF5758-DBDC-AB17-F28A-E8D40B0EE2F5}"/>
              </a:ext>
            </a:extLst>
          </p:cNvPr>
          <p:cNvPicPr>
            <a:picLocks noChangeAspect="1"/>
          </p:cNvPicPr>
          <p:nvPr userDrawn="1"/>
        </p:nvPicPr>
        <p:blipFill>
          <a:blip r:embed="rId2"/>
          <a:stretch>
            <a:fillRect/>
          </a:stretch>
        </p:blipFill>
        <p:spPr>
          <a:xfrm>
            <a:off x="322217" y="5532903"/>
            <a:ext cx="957943" cy="915794"/>
          </a:xfrm>
          <a:prstGeom prst="rect">
            <a:avLst/>
          </a:prstGeom>
        </p:spPr>
      </p:pic>
    </p:spTree>
    <p:extLst>
      <p:ext uri="{BB962C8B-B14F-4D97-AF65-F5344CB8AC3E}">
        <p14:creationId xmlns:p14="http://schemas.microsoft.com/office/powerpoint/2010/main" val="146306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itle + Logo, tag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B7BCD-B679-D737-2240-5F2EDAC964C4}"/>
              </a:ext>
            </a:extLst>
          </p:cNvPr>
          <p:cNvSpPr/>
          <p:nvPr userDrawn="1"/>
        </p:nvSpPr>
        <p:spPr>
          <a:xfrm>
            <a:off x="0" y="0"/>
            <a:ext cx="12192000" cy="6858000"/>
          </a:xfrm>
          <a:prstGeom prst="rect">
            <a:avLst/>
          </a:prstGeom>
          <a:solidFill>
            <a:srgbClr val="E5B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8329984A-10C2-4351-0DDC-5009459A4975}"/>
              </a:ext>
            </a:extLst>
          </p:cNvPr>
          <p:cNvSpPr>
            <a:spLocks noGrp="1"/>
          </p:cNvSpPr>
          <p:nvPr>
            <p:ph type="title" hasCustomPrompt="1"/>
          </p:nvPr>
        </p:nvSpPr>
        <p:spPr>
          <a:xfrm>
            <a:off x="2290976" y="2010890"/>
            <a:ext cx="7319368" cy="1292773"/>
          </a:xfrm>
          <a:prstGeom prst="rect">
            <a:avLst/>
          </a:prstGeom>
        </p:spPr>
        <p:txBody>
          <a:bodyPr/>
          <a:lstStyle>
            <a:lvl1pPr algn="ctr">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3473E965-3401-3796-27D8-FE968C43A9C4}"/>
              </a:ext>
            </a:extLst>
          </p:cNvPr>
          <p:cNvSpPr>
            <a:spLocks noGrp="1"/>
          </p:cNvSpPr>
          <p:nvPr>
            <p:ph type="body" sz="quarter" idx="10" hasCustomPrompt="1"/>
          </p:nvPr>
        </p:nvSpPr>
        <p:spPr>
          <a:xfrm>
            <a:off x="3049960" y="3554338"/>
            <a:ext cx="5801401" cy="377177"/>
          </a:xfrm>
          <a:prstGeom prst="rect">
            <a:avLst/>
          </a:prstGeom>
        </p:spPr>
        <p:txBody>
          <a:bodyPr/>
          <a:lstStyle>
            <a:lvl1pPr marL="0" indent="0" algn="ctr">
              <a:buNone/>
              <a:defRPr sz="20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3" name="Picture 2" descr="A picture containing logo&#10;&#10;Description automatically generated">
            <a:extLst>
              <a:ext uri="{FF2B5EF4-FFF2-40B4-BE49-F238E27FC236}">
                <a16:creationId xmlns:a16="http://schemas.microsoft.com/office/drawing/2014/main" id="{27439B2E-CF96-6A27-9333-F3B55F53D3F0}"/>
              </a:ext>
            </a:extLst>
          </p:cNvPr>
          <p:cNvPicPr>
            <a:picLocks noChangeAspect="1"/>
          </p:cNvPicPr>
          <p:nvPr userDrawn="1"/>
        </p:nvPicPr>
        <p:blipFill>
          <a:blip r:embed="rId2"/>
          <a:stretch>
            <a:fillRect/>
          </a:stretch>
        </p:blipFill>
        <p:spPr>
          <a:xfrm>
            <a:off x="322217" y="5532903"/>
            <a:ext cx="957943" cy="915794"/>
          </a:xfrm>
          <a:prstGeom prst="rect">
            <a:avLst/>
          </a:prstGeom>
        </p:spPr>
      </p:pic>
      <p:pic>
        <p:nvPicPr>
          <p:cNvPr id="5" name="Picture 4" descr="A close up of a logo&#10;&#10;Description automatically generated with low confidence">
            <a:extLst>
              <a:ext uri="{FF2B5EF4-FFF2-40B4-BE49-F238E27FC236}">
                <a16:creationId xmlns:a16="http://schemas.microsoft.com/office/drawing/2014/main" id="{DE433448-A7D2-500A-4D05-C79505046CF3}"/>
              </a:ext>
            </a:extLst>
          </p:cNvPr>
          <p:cNvPicPr>
            <a:picLocks noChangeAspect="1"/>
          </p:cNvPicPr>
          <p:nvPr userDrawn="1"/>
        </p:nvPicPr>
        <p:blipFill>
          <a:blip r:embed="rId3"/>
          <a:stretch>
            <a:fillRect/>
          </a:stretch>
        </p:blipFill>
        <p:spPr>
          <a:xfrm>
            <a:off x="8082280" y="5994400"/>
            <a:ext cx="3810000" cy="558800"/>
          </a:xfrm>
          <a:prstGeom prst="rect">
            <a:avLst/>
          </a:prstGeom>
        </p:spPr>
      </p:pic>
    </p:spTree>
    <p:extLst>
      <p:ext uri="{BB962C8B-B14F-4D97-AF65-F5344CB8AC3E}">
        <p14:creationId xmlns:p14="http://schemas.microsoft.com/office/powerpoint/2010/main" val="44746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Title / Section Divider, go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745640" y="2136226"/>
            <a:ext cx="6886634" cy="1292773"/>
          </a:xfrm>
          <a:prstGeom prst="rect">
            <a:avLst/>
          </a:prstGeom>
        </p:spPr>
        <p:txBody>
          <a:bodyPr/>
          <a:lstStyle>
            <a:lvl1pPr algn="l">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745640" y="3428999"/>
            <a:ext cx="5801401" cy="377177"/>
          </a:xfrm>
          <a:prstGeom prst="rect">
            <a:avLst/>
          </a:prstGeom>
        </p:spPr>
        <p:txBody>
          <a:bodyPr/>
          <a:lstStyle>
            <a:lvl1pPr marL="0" indent="0">
              <a:buNone/>
              <a:defRPr sz="2000" b="0" i="0">
                <a:solidFill>
                  <a:srgbClr val="0F122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Tree>
    <p:extLst>
      <p:ext uri="{BB962C8B-B14F-4D97-AF65-F5344CB8AC3E}">
        <p14:creationId xmlns:p14="http://schemas.microsoft.com/office/powerpoint/2010/main" val="959360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Title / Section Divider, nav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745640" y="2136226"/>
            <a:ext cx="6886634" cy="1292773"/>
          </a:xfrm>
          <a:prstGeom prst="rect">
            <a:avLst/>
          </a:prstGeom>
        </p:spPr>
        <p:txBody>
          <a:bodyPr/>
          <a:lstStyle>
            <a:lvl1pPr algn="l">
              <a:defRPr sz="4400" b="1" i="0">
                <a:solidFill>
                  <a:srgbClr val="E5B95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745640" y="3428999"/>
            <a:ext cx="5801401" cy="377177"/>
          </a:xfrm>
          <a:prstGeom prst="rect">
            <a:avLst/>
          </a:prstGeom>
        </p:spPr>
        <p:txBody>
          <a:bodyPr/>
          <a:lstStyle>
            <a:lvl1pPr marL="0" indent="0">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Tree>
    <p:extLst>
      <p:ext uri="{BB962C8B-B14F-4D97-AF65-F5344CB8AC3E}">
        <p14:creationId xmlns:p14="http://schemas.microsoft.com/office/powerpoint/2010/main" val="408549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Title / Section Divider,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745640" y="2136226"/>
            <a:ext cx="6886634" cy="1292773"/>
          </a:xfrm>
          <a:prstGeom prst="rect">
            <a:avLst/>
          </a:prstGeom>
        </p:spPr>
        <p:txBody>
          <a:bodyPr/>
          <a:lstStyle>
            <a:lvl1pPr algn="l">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745640" y="3428999"/>
            <a:ext cx="5801401" cy="377177"/>
          </a:xfrm>
          <a:prstGeom prst="rect">
            <a:avLst/>
          </a:prstGeom>
        </p:spPr>
        <p:txBody>
          <a:bodyPr/>
          <a:lstStyle>
            <a:lvl1pPr marL="0" indent="0">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Tree>
    <p:extLst>
      <p:ext uri="{BB962C8B-B14F-4D97-AF65-F5344CB8AC3E}">
        <p14:creationId xmlns:p14="http://schemas.microsoft.com/office/powerpoint/2010/main" val="1428968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itle / Section Divider, go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745640" y="2136226"/>
            <a:ext cx="6886634" cy="1292773"/>
          </a:xfrm>
          <a:prstGeom prst="rect">
            <a:avLst/>
          </a:prstGeom>
        </p:spPr>
        <p:txBody>
          <a:bodyPr/>
          <a:lstStyle>
            <a:lvl1pPr algn="l">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745640" y="3428999"/>
            <a:ext cx="5801401" cy="377177"/>
          </a:xfrm>
          <a:prstGeom prst="rect">
            <a:avLst/>
          </a:prstGeom>
        </p:spPr>
        <p:txBody>
          <a:bodyPr/>
          <a:lstStyle>
            <a:lvl1pPr marL="0" indent="0">
              <a:buNone/>
              <a:defRPr sz="2000" b="0" i="0">
                <a:solidFill>
                  <a:srgbClr val="0F122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Tree>
    <p:extLst>
      <p:ext uri="{BB962C8B-B14F-4D97-AF65-F5344CB8AC3E}">
        <p14:creationId xmlns:p14="http://schemas.microsoft.com/office/powerpoint/2010/main" val="231799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itle / Section Divider, nav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745640" y="2136226"/>
            <a:ext cx="6886634" cy="1292773"/>
          </a:xfrm>
          <a:prstGeom prst="rect">
            <a:avLst/>
          </a:prstGeom>
        </p:spPr>
        <p:txBody>
          <a:bodyPr/>
          <a:lstStyle>
            <a:lvl1pPr algn="l">
              <a:defRPr sz="4400" b="1" i="0">
                <a:solidFill>
                  <a:srgbClr val="E5B95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745640" y="3428999"/>
            <a:ext cx="5801401" cy="377177"/>
          </a:xfrm>
          <a:prstGeom prst="rect">
            <a:avLst/>
          </a:prstGeom>
        </p:spPr>
        <p:txBody>
          <a:bodyPr/>
          <a:lstStyle>
            <a:lvl1pPr marL="0" indent="0">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Tree>
    <p:extLst>
      <p:ext uri="{BB962C8B-B14F-4D97-AF65-F5344CB8AC3E}">
        <p14:creationId xmlns:p14="http://schemas.microsoft.com/office/powerpoint/2010/main" val="1540364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itle / Section Divider,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745640" y="2136226"/>
            <a:ext cx="6886634" cy="1292773"/>
          </a:xfrm>
          <a:prstGeom prst="rect">
            <a:avLst/>
          </a:prstGeom>
        </p:spPr>
        <p:txBody>
          <a:bodyPr/>
          <a:lstStyle>
            <a:lvl1pPr algn="l">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745640" y="3428999"/>
            <a:ext cx="5801401" cy="377177"/>
          </a:xfrm>
          <a:prstGeom prst="rect">
            <a:avLst/>
          </a:prstGeom>
        </p:spPr>
        <p:txBody>
          <a:bodyPr/>
          <a:lstStyle>
            <a:lvl1pPr marL="0" indent="0">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Tree>
    <p:extLst>
      <p:ext uri="{BB962C8B-B14F-4D97-AF65-F5344CB8AC3E}">
        <p14:creationId xmlns:p14="http://schemas.microsoft.com/office/powerpoint/2010/main" val="191913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itle + Tagli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745640" y="2136226"/>
            <a:ext cx="6886634" cy="1292773"/>
          </a:xfrm>
          <a:prstGeom prst="rect">
            <a:avLst/>
          </a:prstGeom>
        </p:spPr>
        <p:txBody>
          <a:bodyPr/>
          <a:lstStyle>
            <a:lvl1pPr algn="l">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745640" y="3428999"/>
            <a:ext cx="5801401" cy="377177"/>
          </a:xfrm>
          <a:prstGeom prst="rect">
            <a:avLst/>
          </a:prstGeom>
        </p:spPr>
        <p:txBody>
          <a:bodyPr/>
          <a:lstStyle>
            <a:lvl1pPr marL="0" indent="0">
              <a:buNone/>
              <a:defRPr sz="2000" b="0" i="0">
                <a:solidFill>
                  <a:srgbClr val="0F122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3" name="Picture 2" descr="A close up of a logo&#10;&#10;Description automatically generated with low confidence">
            <a:extLst>
              <a:ext uri="{FF2B5EF4-FFF2-40B4-BE49-F238E27FC236}">
                <a16:creationId xmlns:a16="http://schemas.microsoft.com/office/drawing/2014/main" id="{74794F1A-810A-F7FB-4937-A70509E0CDF1}"/>
              </a:ext>
            </a:extLst>
          </p:cNvPr>
          <p:cNvPicPr>
            <a:picLocks noChangeAspect="1"/>
          </p:cNvPicPr>
          <p:nvPr userDrawn="1"/>
        </p:nvPicPr>
        <p:blipFill>
          <a:blip r:embed="rId3"/>
          <a:stretch>
            <a:fillRect/>
          </a:stretch>
        </p:blipFill>
        <p:spPr>
          <a:xfrm>
            <a:off x="5217160" y="5943600"/>
            <a:ext cx="3810000" cy="558800"/>
          </a:xfrm>
          <a:prstGeom prst="rect">
            <a:avLst/>
          </a:prstGeom>
        </p:spPr>
      </p:pic>
    </p:spTree>
    <p:extLst>
      <p:ext uri="{BB962C8B-B14F-4D97-AF65-F5344CB8AC3E}">
        <p14:creationId xmlns:p14="http://schemas.microsoft.com/office/powerpoint/2010/main" val="1125685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Content, 1 col, go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2" name="Text Placeholder 6">
            <a:extLst>
              <a:ext uri="{FF2B5EF4-FFF2-40B4-BE49-F238E27FC236}">
                <a16:creationId xmlns:a16="http://schemas.microsoft.com/office/drawing/2014/main" id="{0F7D7E93-7962-30F9-022F-7D8662B7DE10}"/>
              </a:ext>
            </a:extLst>
          </p:cNvPr>
          <p:cNvSpPr>
            <a:spLocks noGrp="1"/>
          </p:cNvSpPr>
          <p:nvPr>
            <p:ph type="body" sz="quarter" idx="11"/>
          </p:nvPr>
        </p:nvSpPr>
        <p:spPr>
          <a:xfrm>
            <a:off x="1700214" y="2527300"/>
            <a:ext cx="5801401"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158083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Logo,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FF406-7D63-3C1B-B3E7-242679730D43}"/>
              </a:ext>
            </a:extLst>
          </p:cNvPr>
          <p:cNvSpPr/>
          <p:nvPr userDrawn="1"/>
        </p:nvSpPr>
        <p:spPr>
          <a:xfrm>
            <a:off x="0" y="0"/>
            <a:ext cx="12192000" cy="6858000"/>
          </a:xfrm>
          <a:prstGeom prst="rect">
            <a:avLst/>
          </a:prstGeom>
          <a:solidFill>
            <a:srgbClr val="0F1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236A6D9-7C59-829A-7B2C-94984CB43DE7}"/>
              </a:ext>
            </a:extLst>
          </p:cNvPr>
          <p:cNvPicPr>
            <a:picLocks noChangeAspect="1"/>
          </p:cNvPicPr>
          <p:nvPr userDrawn="1"/>
        </p:nvPicPr>
        <p:blipFill>
          <a:blip r:embed="rId2"/>
          <a:srcRect/>
          <a:stretch/>
        </p:blipFill>
        <p:spPr>
          <a:xfrm>
            <a:off x="4545127" y="1946365"/>
            <a:ext cx="3101745" cy="2965268"/>
          </a:xfrm>
          <a:prstGeom prst="rect">
            <a:avLst/>
          </a:prstGeom>
        </p:spPr>
      </p:pic>
    </p:spTree>
    <p:extLst>
      <p:ext uri="{BB962C8B-B14F-4D97-AF65-F5344CB8AC3E}">
        <p14:creationId xmlns:p14="http://schemas.microsoft.com/office/powerpoint/2010/main" val="2764773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Content, 1 col, nav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6">
            <a:extLst>
              <a:ext uri="{FF2B5EF4-FFF2-40B4-BE49-F238E27FC236}">
                <a16:creationId xmlns:a16="http://schemas.microsoft.com/office/drawing/2014/main" id="{698AABEF-A099-02C6-5C53-4AD93C54404B}"/>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10">
            <a:extLst>
              <a:ext uri="{FF2B5EF4-FFF2-40B4-BE49-F238E27FC236}">
                <a16:creationId xmlns:a16="http://schemas.microsoft.com/office/drawing/2014/main" id="{891A9516-C784-422F-C76C-92D21DF1AEE8}"/>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4" name="Text Placeholder 6">
            <a:extLst>
              <a:ext uri="{FF2B5EF4-FFF2-40B4-BE49-F238E27FC236}">
                <a16:creationId xmlns:a16="http://schemas.microsoft.com/office/drawing/2014/main" id="{0EF08940-AAD1-F92A-EE37-69EC9B8ED55E}"/>
              </a:ext>
            </a:extLst>
          </p:cNvPr>
          <p:cNvSpPr>
            <a:spLocks noGrp="1"/>
          </p:cNvSpPr>
          <p:nvPr>
            <p:ph type="body" sz="quarter" idx="11"/>
          </p:nvPr>
        </p:nvSpPr>
        <p:spPr>
          <a:xfrm>
            <a:off x="1700214" y="2527300"/>
            <a:ext cx="5801401"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302785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6. Content, 1 col, pic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6">
            <a:extLst>
              <a:ext uri="{FF2B5EF4-FFF2-40B4-BE49-F238E27FC236}">
                <a16:creationId xmlns:a16="http://schemas.microsoft.com/office/drawing/2014/main" id="{D90145B1-E9F5-1B19-B8BF-3B30357EC8BB}"/>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Text Placeholder 10">
            <a:extLst>
              <a:ext uri="{FF2B5EF4-FFF2-40B4-BE49-F238E27FC236}">
                <a16:creationId xmlns:a16="http://schemas.microsoft.com/office/drawing/2014/main" id="{55C9154D-3A36-DF91-E8A5-80EEBFC62A9A}"/>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5" name="Text Placeholder 6">
            <a:extLst>
              <a:ext uri="{FF2B5EF4-FFF2-40B4-BE49-F238E27FC236}">
                <a16:creationId xmlns:a16="http://schemas.microsoft.com/office/drawing/2014/main" id="{1AEDD602-CFFE-610D-6387-0EFDA01825DE}"/>
              </a:ext>
            </a:extLst>
          </p:cNvPr>
          <p:cNvSpPr>
            <a:spLocks noGrp="1"/>
          </p:cNvSpPr>
          <p:nvPr>
            <p:ph type="body" sz="quarter" idx="11"/>
          </p:nvPr>
        </p:nvSpPr>
        <p:spPr>
          <a:xfrm>
            <a:off x="1700214" y="2527300"/>
            <a:ext cx="5801401"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1926365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6. Content, 1 col, pic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6">
            <a:extLst>
              <a:ext uri="{FF2B5EF4-FFF2-40B4-BE49-F238E27FC236}">
                <a16:creationId xmlns:a16="http://schemas.microsoft.com/office/drawing/2014/main" id="{A3046913-34C8-E72D-B683-37ADD77DFC5A}"/>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Text Placeholder 10">
            <a:extLst>
              <a:ext uri="{FF2B5EF4-FFF2-40B4-BE49-F238E27FC236}">
                <a16:creationId xmlns:a16="http://schemas.microsoft.com/office/drawing/2014/main" id="{81C39E34-7C3A-8A24-1D4A-2DD5C90D4101}"/>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5" name="Text Placeholder 6">
            <a:extLst>
              <a:ext uri="{FF2B5EF4-FFF2-40B4-BE49-F238E27FC236}">
                <a16:creationId xmlns:a16="http://schemas.microsoft.com/office/drawing/2014/main" id="{48CFBF7C-F8C8-769D-F1D9-539A4D420F5B}"/>
              </a:ext>
            </a:extLst>
          </p:cNvPr>
          <p:cNvSpPr>
            <a:spLocks noGrp="1"/>
          </p:cNvSpPr>
          <p:nvPr>
            <p:ph type="body" sz="quarter" idx="11"/>
          </p:nvPr>
        </p:nvSpPr>
        <p:spPr>
          <a:xfrm>
            <a:off x="1700214" y="2527300"/>
            <a:ext cx="5801401"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1735233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6. Content, Tagli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3" name="Title 6">
            <a:extLst>
              <a:ext uri="{FF2B5EF4-FFF2-40B4-BE49-F238E27FC236}">
                <a16:creationId xmlns:a16="http://schemas.microsoft.com/office/drawing/2014/main" id="{C04EE6B4-9526-1092-E91E-AC72B27CE384}"/>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24" name="Text Placeholder 10">
            <a:extLst>
              <a:ext uri="{FF2B5EF4-FFF2-40B4-BE49-F238E27FC236}">
                <a16:creationId xmlns:a16="http://schemas.microsoft.com/office/drawing/2014/main" id="{DCE31E57-F457-E774-E0E7-0E40C4C5E69A}"/>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2" name="Text Placeholder 6">
            <a:extLst>
              <a:ext uri="{FF2B5EF4-FFF2-40B4-BE49-F238E27FC236}">
                <a16:creationId xmlns:a16="http://schemas.microsoft.com/office/drawing/2014/main" id="{0F7D7E93-7962-30F9-022F-7D8662B7DE10}"/>
              </a:ext>
            </a:extLst>
          </p:cNvPr>
          <p:cNvSpPr>
            <a:spLocks noGrp="1"/>
          </p:cNvSpPr>
          <p:nvPr>
            <p:ph type="body" sz="quarter" idx="11"/>
          </p:nvPr>
        </p:nvSpPr>
        <p:spPr>
          <a:xfrm>
            <a:off x="1700214" y="2527300"/>
            <a:ext cx="5801401"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pic>
        <p:nvPicPr>
          <p:cNvPr id="4" name="Picture 3" descr="A yellow stick on a black background&#10;&#10;Description automatically generated with low confidence">
            <a:extLst>
              <a:ext uri="{FF2B5EF4-FFF2-40B4-BE49-F238E27FC236}">
                <a16:creationId xmlns:a16="http://schemas.microsoft.com/office/drawing/2014/main" id="{653159A5-E5D7-68DC-0C89-84F8556D46CD}"/>
              </a:ext>
            </a:extLst>
          </p:cNvPr>
          <p:cNvPicPr>
            <a:picLocks noChangeAspect="1"/>
          </p:cNvPicPr>
          <p:nvPr userDrawn="1"/>
        </p:nvPicPr>
        <p:blipFill>
          <a:blip r:embed="rId3"/>
          <a:stretch>
            <a:fillRect/>
          </a:stretch>
        </p:blipFill>
        <p:spPr>
          <a:xfrm>
            <a:off x="8636000" y="6147680"/>
            <a:ext cx="3388360" cy="496959"/>
          </a:xfrm>
          <a:prstGeom prst="rect">
            <a:avLst/>
          </a:prstGeom>
        </p:spPr>
      </p:pic>
    </p:spTree>
    <p:extLst>
      <p:ext uri="{BB962C8B-B14F-4D97-AF65-F5344CB8AC3E}">
        <p14:creationId xmlns:p14="http://schemas.microsoft.com/office/powerpoint/2010/main" val="373507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 Content, 2 cols, go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28815" y="0"/>
            <a:ext cx="12192000" cy="6858000"/>
          </a:xfrm>
          <a:prstGeom prst="rect">
            <a:avLst/>
          </a:prstGeom>
        </p:spPr>
      </p:pic>
      <p:sp>
        <p:nvSpPr>
          <p:cNvPr id="2" name="Title 6">
            <a:extLst>
              <a:ext uri="{FF2B5EF4-FFF2-40B4-BE49-F238E27FC236}">
                <a16:creationId xmlns:a16="http://schemas.microsoft.com/office/drawing/2014/main" id="{D6743D28-C444-1AA2-A8FE-121CF64C613E}"/>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10">
            <a:extLst>
              <a:ext uri="{FF2B5EF4-FFF2-40B4-BE49-F238E27FC236}">
                <a16:creationId xmlns:a16="http://schemas.microsoft.com/office/drawing/2014/main" id="{2E10E68F-E51E-DCE6-1A93-2061970F3CE7}"/>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4" name="Text Placeholder 6">
            <a:extLst>
              <a:ext uri="{FF2B5EF4-FFF2-40B4-BE49-F238E27FC236}">
                <a16:creationId xmlns:a16="http://schemas.microsoft.com/office/drawing/2014/main" id="{A8A944D4-A908-11AD-F6F8-EC934228ADA3}"/>
              </a:ext>
            </a:extLst>
          </p:cNvPr>
          <p:cNvSpPr>
            <a:spLocks noGrp="1"/>
          </p:cNvSpPr>
          <p:nvPr>
            <p:ph type="body" sz="quarter" idx="11"/>
          </p:nvPr>
        </p:nvSpPr>
        <p:spPr>
          <a:xfrm>
            <a:off x="1700214" y="2527300"/>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
        <p:nvSpPr>
          <p:cNvPr id="5" name="Text Placeholder 6">
            <a:extLst>
              <a:ext uri="{FF2B5EF4-FFF2-40B4-BE49-F238E27FC236}">
                <a16:creationId xmlns:a16="http://schemas.microsoft.com/office/drawing/2014/main" id="{F3F1F80A-FA03-2D10-16E0-522DB266F9EE}"/>
              </a:ext>
            </a:extLst>
          </p:cNvPr>
          <p:cNvSpPr>
            <a:spLocks noGrp="1"/>
          </p:cNvSpPr>
          <p:nvPr>
            <p:ph type="body" sz="quarter" idx="13"/>
          </p:nvPr>
        </p:nvSpPr>
        <p:spPr>
          <a:xfrm>
            <a:off x="6743757" y="2548906"/>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101227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Content, 2 cols, nav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11875"/>
            <a:ext cx="12192000" cy="6858000"/>
          </a:xfrm>
          <a:prstGeom prst="rect">
            <a:avLst/>
          </a:prstGeom>
        </p:spPr>
      </p:pic>
      <p:sp>
        <p:nvSpPr>
          <p:cNvPr id="2" name="Title 6">
            <a:extLst>
              <a:ext uri="{FF2B5EF4-FFF2-40B4-BE49-F238E27FC236}">
                <a16:creationId xmlns:a16="http://schemas.microsoft.com/office/drawing/2014/main" id="{9191CD30-4A2E-6C33-256D-B6E743406807}"/>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10">
            <a:extLst>
              <a:ext uri="{FF2B5EF4-FFF2-40B4-BE49-F238E27FC236}">
                <a16:creationId xmlns:a16="http://schemas.microsoft.com/office/drawing/2014/main" id="{22B8F808-5B43-5E3D-407F-6906E97FAB7B}"/>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4" name="Text Placeholder 6">
            <a:extLst>
              <a:ext uri="{FF2B5EF4-FFF2-40B4-BE49-F238E27FC236}">
                <a16:creationId xmlns:a16="http://schemas.microsoft.com/office/drawing/2014/main" id="{CD7E1B30-78E0-228E-A50E-35D7FF781E07}"/>
              </a:ext>
            </a:extLst>
          </p:cNvPr>
          <p:cNvSpPr>
            <a:spLocks noGrp="1"/>
          </p:cNvSpPr>
          <p:nvPr>
            <p:ph type="body" sz="quarter" idx="11"/>
          </p:nvPr>
        </p:nvSpPr>
        <p:spPr>
          <a:xfrm>
            <a:off x="1700214" y="2527300"/>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
        <p:nvSpPr>
          <p:cNvPr id="5" name="Text Placeholder 6">
            <a:extLst>
              <a:ext uri="{FF2B5EF4-FFF2-40B4-BE49-F238E27FC236}">
                <a16:creationId xmlns:a16="http://schemas.microsoft.com/office/drawing/2014/main" id="{06107F75-DAAB-6E89-DF67-79947F80CB5E}"/>
              </a:ext>
            </a:extLst>
          </p:cNvPr>
          <p:cNvSpPr>
            <a:spLocks noGrp="1"/>
          </p:cNvSpPr>
          <p:nvPr>
            <p:ph type="body" sz="quarter" idx="13"/>
          </p:nvPr>
        </p:nvSpPr>
        <p:spPr>
          <a:xfrm>
            <a:off x="6743757" y="2548906"/>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2105744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Content, 2 cols, pic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6">
            <a:extLst>
              <a:ext uri="{FF2B5EF4-FFF2-40B4-BE49-F238E27FC236}">
                <a16:creationId xmlns:a16="http://schemas.microsoft.com/office/drawing/2014/main" id="{1D6A81A8-C15F-0F00-B981-700A9FA47FF3}"/>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10">
            <a:extLst>
              <a:ext uri="{FF2B5EF4-FFF2-40B4-BE49-F238E27FC236}">
                <a16:creationId xmlns:a16="http://schemas.microsoft.com/office/drawing/2014/main" id="{AB500B9F-5405-7D95-720A-C7041E4A0219}"/>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4" name="Text Placeholder 6">
            <a:extLst>
              <a:ext uri="{FF2B5EF4-FFF2-40B4-BE49-F238E27FC236}">
                <a16:creationId xmlns:a16="http://schemas.microsoft.com/office/drawing/2014/main" id="{E6172224-D488-8B7B-1A2E-3D28644B7AF4}"/>
              </a:ext>
            </a:extLst>
          </p:cNvPr>
          <p:cNvSpPr>
            <a:spLocks noGrp="1"/>
          </p:cNvSpPr>
          <p:nvPr>
            <p:ph type="body" sz="quarter" idx="11"/>
          </p:nvPr>
        </p:nvSpPr>
        <p:spPr>
          <a:xfrm>
            <a:off x="1700214" y="2527300"/>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
        <p:nvSpPr>
          <p:cNvPr id="5" name="Text Placeholder 6">
            <a:extLst>
              <a:ext uri="{FF2B5EF4-FFF2-40B4-BE49-F238E27FC236}">
                <a16:creationId xmlns:a16="http://schemas.microsoft.com/office/drawing/2014/main" id="{8D1EB921-5B85-95A4-32EC-F3DDBA3CE6AC}"/>
              </a:ext>
            </a:extLst>
          </p:cNvPr>
          <p:cNvSpPr>
            <a:spLocks noGrp="1"/>
          </p:cNvSpPr>
          <p:nvPr>
            <p:ph type="body" sz="quarter" idx="13"/>
          </p:nvPr>
        </p:nvSpPr>
        <p:spPr>
          <a:xfrm>
            <a:off x="6743757" y="2548906"/>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3498030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Content, 2 cols, pic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6">
            <a:extLst>
              <a:ext uri="{FF2B5EF4-FFF2-40B4-BE49-F238E27FC236}">
                <a16:creationId xmlns:a16="http://schemas.microsoft.com/office/drawing/2014/main" id="{A38E2721-1F8E-6FE9-13BD-71BAE8F1ABD8}"/>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10">
            <a:extLst>
              <a:ext uri="{FF2B5EF4-FFF2-40B4-BE49-F238E27FC236}">
                <a16:creationId xmlns:a16="http://schemas.microsoft.com/office/drawing/2014/main" id="{86BE9744-3CE2-1172-56F9-B3E306C75DD2}"/>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4" name="Text Placeholder 6">
            <a:extLst>
              <a:ext uri="{FF2B5EF4-FFF2-40B4-BE49-F238E27FC236}">
                <a16:creationId xmlns:a16="http://schemas.microsoft.com/office/drawing/2014/main" id="{1051FF40-B007-DD4B-31FA-517F38968A80}"/>
              </a:ext>
            </a:extLst>
          </p:cNvPr>
          <p:cNvSpPr>
            <a:spLocks noGrp="1"/>
          </p:cNvSpPr>
          <p:nvPr>
            <p:ph type="body" sz="quarter" idx="11"/>
          </p:nvPr>
        </p:nvSpPr>
        <p:spPr>
          <a:xfrm>
            <a:off x="1700214" y="2527300"/>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
        <p:nvSpPr>
          <p:cNvPr id="5" name="Text Placeholder 6">
            <a:extLst>
              <a:ext uri="{FF2B5EF4-FFF2-40B4-BE49-F238E27FC236}">
                <a16:creationId xmlns:a16="http://schemas.microsoft.com/office/drawing/2014/main" id="{7494D099-1B61-7408-A0CB-DC4AEFD180EC}"/>
              </a:ext>
            </a:extLst>
          </p:cNvPr>
          <p:cNvSpPr>
            <a:spLocks noGrp="1"/>
          </p:cNvSpPr>
          <p:nvPr>
            <p:ph type="body" sz="quarter" idx="13"/>
          </p:nvPr>
        </p:nvSpPr>
        <p:spPr>
          <a:xfrm>
            <a:off x="6743757" y="2548906"/>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953547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Content, 2 cols, p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FC7F0A-86E1-D716-4AB6-0A6F888C7AA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6">
            <a:extLst>
              <a:ext uri="{FF2B5EF4-FFF2-40B4-BE49-F238E27FC236}">
                <a16:creationId xmlns:a16="http://schemas.microsoft.com/office/drawing/2014/main" id="{911770D6-DE6A-5796-1CA6-F3A351018DCD}"/>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5" name="Text Placeholder 10">
            <a:extLst>
              <a:ext uri="{FF2B5EF4-FFF2-40B4-BE49-F238E27FC236}">
                <a16:creationId xmlns:a16="http://schemas.microsoft.com/office/drawing/2014/main" id="{8CC50BA7-FAFD-225E-C5D7-CE176CD3074F}"/>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
        <p:nvSpPr>
          <p:cNvPr id="6" name="Text Placeholder 6">
            <a:extLst>
              <a:ext uri="{FF2B5EF4-FFF2-40B4-BE49-F238E27FC236}">
                <a16:creationId xmlns:a16="http://schemas.microsoft.com/office/drawing/2014/main" id="{52D90274-DEE5-2979-FB0D-F1105122A103}"/>
              </a:ext>
            </a:extLst>
          </p:cNvPr>
          <p:cNvSpPr>
            <a:spLocks noGrp="1"/>
          </p:cNvSpPr>
          <p:nvPr>
            <p:ph type="body" sz="quarter" idx="11"/>
          </p:nvPr>
        </p:nvSpPr>
        <p:spPr>
          <a:xfrm>
            <a:off x="1700214" y="2527300"/>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
        <p:nvSpPr>
          <p:cNvPr id="7" name="Text Placeholder 6">
            <a:extLst>
              <a:ext uri="{FF2B5EF4-FFF2-40B4-BE49-F238E27FC236}">
                <a16:creationId xmlns:a16="http://schemas.microsoft.com/office/drawing/2014/main" id="{005838E1-5764-CDAB-34C9-5CD4E56AFB16}"/>
              </a:ext>
            </a:extLst>
          </p:cNvPr>
          <p:cNvSpPr>
            <a:spLocks noGrp="1"/>
          </p:cNvSpPr>
          <p:nvPr>
            <p:ph type="body" sz="quarter" idx="13"/>
          </p:nvPr>
        </p:nvSpPr>
        <p:spPr>
          <a:xfrm>
            <a:off x="6743757" y="2548906"/>
            <a:ext cx="4296825" cy="3376613"/>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a:t>Click to edit Master text styles</a:t>
            </a:r>
          </a:p>
        </p:txBody>
      </p:sp>
    </p:spTree>
    <p:extLst>
      <p:ext uri="{BB962C8B-B14F-4D97-AF65-F5344CB8AC3E}">
        <p14:creationId xmlns:p14="http://schemas.microsoft.com/office/powerpoint/2010/main" val="510507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 Content, 3 cols, pi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57DB7-0AC0-D8DA-E3A0-04FD9C0E33D5}"/>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028FC6CA-EEA0-1535-FE53-10CD352471CA}"/>
              </a:ext>
            </a:extLst>
          </p:cNvPr>
          <p:cNvSpPr>
            <a:spLocks noGrp="1"/>
          </p:cNvSpPr>
          <p:nvPr>
            <p:ph type="body" sz="quarter" idx="11" hasCustomPrompt="1"/>
          </p:nvPr>
        </p:nvSpPr>
        <p:spPr>
          <a:xfrm>
            <a:off x="1700214" y="2527300"/>
            <a:ext cx="2965915" cy="3376613"/>
          </a:xfrm>
          <a:prstGeom prst="rect">
            <a:avLst/>
          </a:prstGeom>
        </p:spPr>
        <p:txBody>
          <a:bodyPr/>
          <a:lstStyle>
            <a:lvl1pPr marL="285750" indent="-285750">
              <a:buClr>
                <a:srgbClr val="E5B952"/>
              </a:buClr>
              <a:buFont typeface="Wingdings" pitchFamily="2" charset="2"/>
              <a:buChar char="§"/>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dirty="0"/>
              <a:t>Bullet 1</a:t>
            </a:r>
          </a:p>
          <a:p>
            <a:pPr lvl="0"/>
            <a:r>
              <a:rPr lang="en-GB" dirty="0"/>
              <a:t>Bullet 2</a:t>
            </a:r>
          </a:p>
          <a:p>
            <a:pPr lvl="0"/>
            <a:endParaRPr lang="en-GB" dirty="0"/>
          </a:p>
          <a:p>
            <a:pPr lvl="0"/>
            <a:endParaRPr lang="en-GB" dirty="0"/>
          </a:p>
        </p:txBody>
      </p:sp>
      <p:sp>
        <p:nvSpPr>
          <p:cNvPr id="4" name="Text Placeholder 6">
            <a:extLst>
              <a:ext uri="{FF2B5EF4-FFF2-40B4-BE49-F238E27FC236}">
                <a16:creationId xmlns:a16="http://schemas.microsoft.com/office/drawing/2014/main" id="{FB69A01F-772A-C29D-ACE2-4D0B4B5D4645}"/>
              </a:ext>
            </a:extLst>
          </p:cNvPr>
          <p:cNvSpPr>
            <a:spLocks noGrp="1"/>
          </p:cNvSpPr>
          <p:nvPr>
            <p:ph type="body" sz="quarter" idx="12" hasCustomPrompt="1"/>
          </p:nvPr>
        </p:nvSpPr>
        <p:spPr>
          <a:xfrm>
            <a:off x="8343061" y="2527300"/>
            <a:ext cx="2965915" cy="3376613"/>
          </a:xfrm>
          <a:prstGeom prst="rect">
            <a:avLst/>
          </a:prstGeom>
        </p:spPr>
        <p:txBody>
          <a:bodyPr/>
          <a:lstStyle>
            <a:lvl1pPr marL="285750" indent="-285750">
              <a:buClr>
                <a:srgbClr val="E5B952"/>
              </a:buClr>
              <a:buFont typeface="Wingdings" pitchFamily="2" charset="2"/>
              <a:buChar char="§"/>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dirty="0"/>
              <a:t>Bullet 1</a:t>
            </a:r>
          </a:p>
          <a:p>
            <a:pPr lvl="0"/>
            <a:r>
              <a:rPr lang="en-GB" dirty="0"/>
              <a:t>Bullet 2</a:t>
            </a:r>
          </a:p>
          <a:p>
            <a:pPr lvl="0"/>
            <a:endParaRPr lang="en-GB" dirty="0"/>
          </a:p>
          <a:p>
            <a:pPr lvl="0"/>
            <a:endParaRPr lang="en-GB" dirty="0"/>
          </a:p>
        </p:txBody>
      </p:sp>
      <p:sp>
        <p:nvSpPr>
          <p:cNvPr id="5" name="Text Placeholder 6">
            <a:extLst>
              <a:ext uri="{FF2B5EF4-FFF2-40B4-BE49-F238E27FC236}">
                <a16:creationId xmlns:a16="http://schemas.microsoft.com/office/drawing/2014/main" id="{605C2D80-53F6-4F12-CED1-F80D59097419}"/>
              </a:ext>
            </a:extLst>
          </p:cNvPr>
          <p:cNvSpPr>
            <a:spLocks noGrp="1"/>
          </p:cNvSpPr>
          <p:nvPr>
            <p:ph type="body" sz="quarter" idx="13" hasCustomPrompt="1"/>
          </p:nvPr>
        </p:nvSpPr>
        <p:spPr>
          <a:xfrm>
            <a:off x="5021637" y="2527300"/>
            <a:ext cx="2965915" cy="3376613"/>
          </a:xfrm>
          <a:prstGeom prst="rect">
            <a:avLst/>
          </a:prstGeom>
        </p:spPr>
        <p:txBody>
          <a:bodyPr/>
          <a:lstStyle>
            <a:lvl1pPr marL="285750" indent="-285750">
              <a:buClr>
                <a:srgbClr val="E5B952"/>
              </a:buClr>
              <a:buFont typeface="Wingdings" pitchFamily="2" charset="2"/>
              <a:buChar char="§"/>
              <a:defRPr sz="1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dirty="0"/>
              <a:t>Bullet 1</a:t>
            </a:r>
          </a:p>
          <a:p>
            <a:pPr lvl="0"/>
            <a:r>
              <a:rPr lang="en-GB" dirty="0"/>
              <a:t>Bullet 2</a:t>
            </a:r>
          </a:p>
          <a:p>
            <a:pPr lvl="0"/>
            <a:endParaRPr lang="en-GB" dirty="0"/>
          </a:p>
          <a:p>
            <a:pPr lvl="0"/>
            <a:endParaRPr lang="en-GB" dirty="0"/>
          </a:p>
        </p:txBody>
      </p:sp>
      <p:sp>
        <p:nvSpPr>
          <p:cNvPr id="3" name="Title 6">
            <a:extLst>
              <a:ext uri="{FF2B5EF4-FFF2-40B4-BE49-F238E27FC236}">
                <a16:creationId xmlns:a16="http://schemas.microsoft.com/office/drawing/2014/main" id="{C1EAC01E-E029-01F7-B331-BC0A4C9A186C}"/>
              </a:ext>
            </a:extLst>
          </p:cNvPr>
          <p:cNvSpPr>
            <a:spLocks noGrp="1"/>
          </p:cNvSpPr>
          <p:nvPr>
            <p:ph type="title" hasCustomPrompt="1"/>
          </p:nvPr>
        </p:nvSpPr>
        <p:spPr>
          <a:xfrm>
            <a:off x="1700381" y="1014352"/>
            <a:ext cx="9635490" cy="778719"/>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2C37527D-6974-4134-4735-1AC2453724E8}"/>
              </a:ext>
            </a:extLst>
          </p:cNvPr>
          <p:cNvSpPr>
            <a:spLocks noGrp="1"/>
          </p:cNvSpPr>
          <p:nvPr>
            <p:ph type="body" sz="quarter" idx="10" hasCustomPrompt="1"/>
          </p:nvPr>
        </p:nvSpPr>
        <p:spPr>
          <a:xfrm>
            <a:off x="1700213" y="1804946"/>
            <a:ext cx="5801401" cy="377177"/>
          </a:xfrm>
          <a:prstGeom prst="rect">
            <a:avLst/>
          </a:prstGeom>
        </p:spPr>
        <p:txBody>
          <a:bodyPr/>
          <a:lstStyle>
            <a:lvl1pPr marL="0" indent="0">
              <a:buNone/>
              <a:defRPr sz="18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spTree>
    <p:extLst>
      <p:ext uri="{BB962C8B-B14F-4D97-AF65-F5344CB8AC3E}">
        <p14:creationId xmlns:p14="http://schemas.microsoft.com/office/powerpoint/2010/main" val="201343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ogo, white">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2820F5DA-20C7-3EAE-612D-848112BAB3A5}"/>
              </a:ext>
            </a:extLst>
          </p:cNvPr>
          <p:cNvPicPr>
            <a:picLocks noChangeAspect="1"/>
          </p:cNvPicPr>
          <p:nvPr userDrawn="1"/>
        </p:nvPicPr>
        <p:blipFill>
          <a:blip r:embed="rId2"/>
          <a:stretch>
            <a:fillRect/>
          </a:stretch>
        </p:blipFill>
        <p:spPr>
          <a:xfrm>
            <a:off x="4545127" y="1946365"/>
            <a:ext cx="3101745" cy="2965269"/>
          </a:xfrm>
          <a:prstGeom prst="rect">
            <a:avLst/>
          </a:prstGeom>
        </p:spPr>
      </p:pic>
    </p:spTree>
    <p:extLst>
      <p:ext uri="{BB962C8B-B14F-4D97-AF65-F5344CB8AC3E}">
        <p14:creationId xmlns:p14="http://schemas.microsoft.com/office/powerpoint/2010/main" val="1872706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Content + pic, go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853C76-35EB-F7C2-AC4C-35B014895CB7}"/>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6">
            <a:extLst>
              <a:ext uri="{FF2B5EF4-FFF2-40B4-BE49-F238E27FC236}">
                <a16:creationId xmlns:a16="http://schemas.microsoft.com/office/drawing/2014/main" id="{0F127B86-7D79-7FDA-D537-B3BE1699F84E}"/>
              </a:ext>
            </a:extLst>
          </p:cNvPr>
          <p:cNvSpPr>
            <a:spLocks noGrp="1"/>
          </p:cNvSpPr>
          <p:nvPr>
            <p:ph type="title" hasCustomPrompt="1"/>
          </p:nvPr>
        </p:nvSpPr>
        <p:spPr>
          <a:xfrm>
            <a:off x="1700381" y="1014352"/>
            <a:ext cx="5265195" cy="1137177"/>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6">
            <a:extLst>
              <a:ext uri="{FF2B5EF4-FFF2-40B4-BE49-F238E27FC236}">
                <a16:creationId xmlns:a16="http://schemas.microsoft.com/office/drawing/2014/main" id="{557883A8-42F8-CFCD-FE5E-6050F4033750}"/>
              </a:ext>
            </a:extLst>
          </p:cNvPr>
          <p:cNvSpPr>
            <a:spLocks noGrp="1"/>
          </p:cNvSpPr>
          <p:nvPr>
            <p:ph type="body" sz="quarter" idx="11" hasCustomPrompt="1"/>
          </p:nvPr>
        </p:nvSpPr>
        <p:spPr>
          <a:xfrm>
            <a:off x="1700214" y="2527300"/>
            <a:ext cx="4606458" cy="3376613"/>
          </a:xfrm>
          <a:prstGeom prst="rect">
            <a:avLst/>
          </a:prstGeom>
        </p:spPr>
        <p:txBody>
          <a:bodyPr/>
          <a:lstStyle>
            <a:lvl1pPr marL="285750" indent="-285750">
              <a:buClr>
                <a:srgbClr val="E5B952"/>
              </a:buClr>
              <a:buFont typeface="Wingdings" pitchFamily="2" charset="2"/>
              <a:buChar char="§"/>
              <a:defRPr sz="1400" b="0" i="0">
                <a:solidFill>
                  <a:srgbClr val="0F122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dirty="0"/>
              <a:t>Bullet 1</a:t>
            </a:r>
          </a:p>
          <a:p>
            <a:pPr lvl="0"/>
            <a:r>
              <a:rPr lang="en-GB" dirty="0"/>
              <a:t>Bullet 2</a:t>
            </a:r>
          </a:p>
          <a:p>
            <a:pPr lvl="0"/>
            <a:r>
              <a:rPr lang="en-GB" dirty="0"/>
              <a:t>Bullet 3 etc</a:t>
            </a:r>
          </a:p>
          <a:p>
            <a:pPr lvl="0"/>
            <a:endParaRPr lang="en-GB" dirty="0"/>
          </a:p>
          <a:p>
            <a:pPr lvl="0"/>
            <a:endParaRPr lang="en-GB" dirty="0"/>
          </a:p>
        </p:txBody>
      </p:sp>
      <p:sp>
        <p:nvSpPr>
          <p:cNvPr id="14" name="Picture Placeholder 13">
            <a:extLst>
              <a:ext uri="{FF2B5EF4-FFF2-40B4-BE49-F238E27FC236}">
                <a16:creationId xmlns:a16="http://schemas.microsoft.com/office/drawing/2014/main" id="{7FB9726A-B148-8E84-86E2-E882138CD933}"/>
              </a:ext>
            </a:extLst>
          </p:cNvPr>
          <p:cNvSpPr>
            <a:spLocks noGrp="1"/>
          </p:cNvSpPr>
          <p:nvPr>
            <p:ph type="pic" sz="quarter" idx="12"/>
          </p:nvPr>
        </p:nvSpPr>
        <p:spPr>
          <a:xfrm>
            <a:off x="7650774" y="0"/>
            <a:ext cx="4541226" cy="6857999"/>
          </a:xfrm>
          <a:prstGeom prst="rect">
            <a:avLst/>
          </a:prstGeom>
          <a:solidFill>
            <a:schemeClr val="bg1">
              <a:lumMod val="85000"/>
            </a:schemeClr>
          </a:solidFill>
        </p:spPr>
        <p:txBody>
          <a:bodyPr anchor="ctr"/>
          <a:lstStyle>
            <a:lvl1pPr marL="0" indent="0" algn="ctr">
              <a:buNone/>
              <a:defRPr b="1" i="0">
                <a:latin typeface="Geometos Neue Bold" pitchFamily="2" charset="77"/>
              </a:defRPr>
            </a:lvl1pPr>
          </a:lstStyle>
          <a:p>
            <a:r>
              <a:rPr lang="en-GB" dirty="0"/>
              <a:t>Click icon to add picture</a:t>
            </a:r>
            <a:endParaRPr lang="en-US" dirty="0"/>
          </a:p>
        </p:txBody>
      </p:sp>
    </p:spTree>
    <p:extLst>
      <p:ext uri="{BB962C8B-B14F-4D97-AF65-F5344CB8AC3E}">
        <p14:creationId xmlns:p14="http://schemas.microsoft.com/office/powerpoint/2010/main" val="253102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Content + pic,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F9B8A-19E7-8EE1-4E6C-1AA3922262A7}"/>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7FB9726A-B148-8E84-86E2-E882138CD933}"/>
              </a:ext>
            </a:extLst>
          </p:cNvPr>
          <p:cNvSpPr>
            <a:spLocks noGrp="1"/>
          </p:cNvSpPr>
          <p:nvPr>
            <p:ph type="pic" sz="quarter" idx="12"/>
          </p:nvPr>
        </p:nvSpPr>
        <p:spPr>
          <a:xfrm>
            <a:off x="7650774" y="0"/>
            <a:ext cx="4541226" cy="6857999"/>
          </a:xfrm>
          <a:prstGeom prst="rect">
            <a:avLst/>
          </a:prstGeom>
          <a:solidFill>
            <a:schemeClr val="bg1">
              <a:lumMod val="85000"/>
            </a:schemeClr>
          </a:solidFill>
        </p:spPr>
        <p:txBody>
          <a:bodyPr anchor="ctr"/>
          <a:lstStyle>
            <a:lvl1pPr marL="0" indent="0" algn="ctr">
              <a:buNone/>
              <a:defRPr b="1" i="0">
                <a:latin typeface="Geometos Neue Bold" pitchFamily="2" charset="77"/>
              </a:defRPr>
            </a:lvl1pPr>
          </a:lstStyle>
          <a:p>
            <a:r>
              <a:rPr lang="en-GB" dirty="0"/>
              <a:t>Click icon to add picture</a:t>
            </a:r>
            <a:endParaRPr lang="en-US" dirty="0"/>
          </a:p>
        </p:txBody>
      </p:sp>
      <p:sp>
        <p:nvSpPr>
          <p:cNvPr id="3" name="Title 6">
            <a:extLst>
              <a:ext uri="{FF2B5EF4-FFF2-40B4-BE49-F238E27FC236}">
                <a16:creationId xmlns:a16="http://schemas.microsoft.com/office/drawing/2014/main" id="{E2E69AA4-ABEF-B462-FB66-05CD620EE0A3}"/>
              </a:ext>
            </a:extLst>
          </p:cNvPr>
          <p:cNvSpPr>
            <a:spLocks noGrp="1"/>
          </p:cNvSpPr>
          <p:nvPr>
            <p:ph type="title" hasCustomPrompt="1"/>
          </p:nvPr>
        </p:nvSpPr>
        <p:spPr>
          <a:xfrm>
            <a:off x="1700381" y="1014352"/>
            <a:ext cx="5265195" cy="1137177"/>
          </a:xfrm>
          <a:prstGeom prst="rect">
            <a:avLst/>
          </a:prstGeom>
        </p:spPr>
        <p:txBody>
          <a:bodyPr/>
          <a:lstStyle>
            <a:lvl1pPr algn="l">
              <a:defRPr sz="2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Text Placeholder 6">
            <a:extLst>
              <a:ext uri="{FF2B5EF4-FFF2-40B4-BE49-F238E27FC236}">
                <a16:creationId xmlns:a16="http://schemas.microsoft.com/office/drawing/2014/main" id="{12B5B7D1-DAC6-60F4-E974-EC8C13437FAC}"/>
              </a:ext>
            </a:extLst>
          </p:cNvPr>
          <p:cNvSpPr>
            <a:spLocks noGrp="1"/>
          </p:cNvSpPr>
          <p:nvPr>
            <p:ph type="body" sz="quarter" idx="11" hasCustomPrompt="1"/>
          </p:nvPr>
        </p:nvSpPr>
        <p:spPr>
          <a:xfrm>
            <a:off x="1700214" y="2527300"/>
            <a:ext cx="4606458" cy="3376613"/>
          </a:xfrm>
          <a:prstGeom prst="rect">
            <a:avLst/>
          </a:prstGeom>
        </p:spPr>
        <p:txBody>
          <a:bodyPr/>
          <a:lstStyle>
            <a:lvl1pPr marL="285750" indent="-285750">
              <a:buClr>
                <a:srgbClr val="E5B952"/>
              </a:buClr>
              <a:buFont typeface="Wingdings" pitchFamily="2" charset="2"/>
              <a:buChar char="§"/>
              <a:defRPr sz="1400" b="0" i="0">
                <a:solidFill>
                  <a:srgbClr val="0F122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stStyle>
          <a:p>
            <a:pPr lvl="0"/>
            <a:r>
              <a:rPr lang="en-GB" dirty="0"/>
              <a:t>Bullet 1</a:t>
            </a:r>
          </a:p>
          <a:p>
            <a:pPr lvl="0"/>
            <a:r>
              <a:rPr lang="en-GB" dirty="0"/>
              <a:t>Bullet 2</a:t>
            </a:r>
          </a:p>
          <a:p>
            <a:pPr lvl="0"/>
            <a:r>
              <a:rPr lang="en-GB" dirty="0"/>
              <a:t>Bullet 3 etc</a:t>
            </a:r>
          </a:p>
          <a:p>
            <a:pPr lvl="0"/>
            <a:endParaRPr lang="en-GB" dirty="0"/>
          </a:p>
          <a:p>
            <a:pPr lvl="0"/>
            <a:endParaRPr lang="en-GB" dirty="0"/>
          </a:p>
        </p:txBody>
      </p:sp>
    </p:spTree>
    <p:extLst>
      <p:ext uri="{BB962C8B-B14F-4D97-AF65-F5344CB8AC3E}">
        <p14:creationId xmlns:p14="http://schemas.microsoft.com/office/powerpoint/2010/main" val="61329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 Divider, gold, p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6ECB8-D401-31E0-8A8B-BAC598AD4B5A}"/>
              </a:ext>
            </a:extLst>
          </p:cNvPr>
          <p:cNvPicPr>
            <a:picLocks noChangeAspect="1"/>
          </p:cNvPicPr>
          <p:nvPr userDrawn="1"/>
        </p:nvPicPr>
        <p:blipFill>
          <a:blip r:embed="rId2"/>
          <a:srcRect/>
          <a:stretch/>
        </p:blipFill>
        <p:spPr>
          <a:xfrm>
            <a:off x="0" y="1"/>
            <a:ext cx="12192000" cy="6858000"/>
          </a:xfrm>
          <a:prstGeom prst="rect">
            <a:avLst/>
          </a:prstGeom>
        </p:spPr>
      </p:pic>
      <p:sp>
        <p:nvSpPr>
          <p:cNvPr id="7" name="Title 6">
            <a:extLst>
              <a:ext uri="{FF2B5EF4-FFF2-40B4-BE49-F238E27FC236}">
                <a16:creationId xmlns:a16="http://schemas.microsoft.com/office/drawing/2014/main" id="{3B633363-EB62-F2A4-A6FE-937D192C3EA1}"/>
              </a:ext>
            </a:extLst>
          </p:cNvPr>
          <p:cNvSpPr>
            <a:spLocks noGrp="1"/>
          </p:cNvSpPr>
          <p:nvPr>
            <p:ph type="title" hasCustomPrompt="1"/>
          </p:nvPr>
        </p:nvSpPr>
        <p:spPr>
          <a:xfrm>
            <a:off x="262623" y="1014352"/>
            <a:ext cx="3166378" cy="4404813"/>
          </a:xfrm>
          <a:prstGeom prst="rect">
            <a:avLst/>
          </a:prstGeom>
        </p:spPr>
        <p:txBody>
          <a:bodyPr/>
          <a:lstStyle>
            <a:lvl1pPr algn="l">
              <a:defRPr sz="36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84338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 Divider, navy, p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6ECB8-D401-31E0-8A8B-BAC598AD4B5A}"/>
              </a:ext>
            </a:extLst>
          </p:cNvPr>
          <p:cNvPicPr>
            <a:picLocks noChangeAspect="1"/>
          </p:cNvPicPr>
          <p:nvPr userDrawn="1"/>
        </p:nvPicPr>
        <p:blipFill>
          <a:blip r:embed="rId2"/>
          <a:srcRect/>
          <a:stretch/>
        </p:blipFill>
        <p:spPr>
          <a:xfrm>
            <a:off x="0" y="1"/>
            <a:ext cx="12192000" cy="6858000"/>
          </a:xfrm>
          <a:prstGeom prst="rect">
            <a:avLst/>
          </a:prstGeom>
        </p:spPr>
      </p:pic>
      <p:sp>
        <p:nvSpPr>
          <p:cNvPr id="7" name="Title 6">
            <a:extLst>
              <a:ext uri="{FF2B5EF4-FFF2-40B4-BE49-F238E27FC236}">
                <a16:creationId xmlns:a16="http://schemas.microsoft.com/office/drawing/2014/main" id="{3B633363-EB62-F2A4-A6FE-937D192C3EA1}"/>
              </a:ext>
            </a:extLst>
          </p:cNvPr>
          <p:cNvSpPr>
            <a:spLocks noGrp="1"/>
          </p:cNvSpPr>
          <p:nvPr>
            <p:ph type="title" hasCustomPrompt="1"/>
          </p:nvPr>
        </p:nvSpPr>
        <p:spPr>
          <a:xfrm>
            <a:off x="262623" y="1014352"/>
            <a:ext cx="3166378" cy="4404813"/>
          </a:xfrm>
          <a:prstGeom prst="rect">
            <a:avLst/>
          </a:prstGeom>
        </p:spPr>
        <p:txBody>
          <a:bodyPr/>
          <a:lstStyle>
            <a:lvl1pPr algn="l">
              <a:defRPr sz="3600" b="1" i="0">
                <a:solidFill>
                  <a:srgbClr val="E5B95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86439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 Divider, white, pic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5670C-6162-76A7-38BD-817752E360C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3B633363-EB62-F2A4-A6FE-937D192C3EA1}"/>
              </a:ext>
            </a:extLst>
          </p:cNvPr>
          <p:cNvSpPr>
            <a:spLocks noGrp="1"/>
          </p:cNvSpPr>
          <p:nvPr>
            <p:ph type="title" hasCustomPrompt="1"/>
          </p:nvPr>
        </p:nvSpPr>
        <p:spPr>
          <a:xfrm>
            <a:off x="262623" y="1014352"/>
            <a:ext cx="3166378" cy="4404813"/>
          </a:xfrm>
          <a:prstGeom prst="rect">
            <a:avLst/>
          </a:prstGeom>
        </p:spPr>
        <p:txBody>
          <a:bodyPr/>
          <a:lstStyle>
            <a:lvl1pPr algn="l">
              <a:defRPr sz="36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372263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 Divider, gold, p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6ECB8-D401-31E0-8A8B-BAC598AD4B5A}"/>
              </a:ext>
            </a:extLst>
          </p:cNvPr>
          <p:cNvPicPr>
            <a:picLocks noChangeAspect="1"/>
          </p:cNvPicPr>
          <p:nvPr userDrawn="1"/>
        </p:nvPicPr>
        <p:blipFill>
          <a:blip r:embed="rId2"/>
          <a:srcRect/>
          <a:stretch/>
        </p:blipFill>
        <p:spPr>
          <a:xfrm>
            <a:off x="0" y="1"/>
            <a:ext cx="12192000" cy="6858000"/>
          </a:xfrm>
          <a:prstGeom prst="rect">
            <a:avLst/>
          </a:prstGeom>
        </p:spPr>
      </p:pic>
      <p:sp>
        <p:nvSpPr>
          <p:cNvPr id="7" name="Title 6">
            <a:extLst>
              <a:ext uri="{FF2B5EF4-FFF2-40B4-BE49-F238E27FC236}">
                <a16:creationId xmlns:a16="http://schemas.microsoft.com/office/drawing/2014/main" id="{3B633363-EB62-F2A4-A6FE-937D192C3EA1}"/>
              </a:ext>
            </a:extLst>
          </p:cNvPr>
          <p:cNvSpPr>
            <a:spLocks noGrp="1"/>
          </p:cNvSpPr>
          <p:nvPr>
            <p:ph type="title" hasCustomPrompt="1"/>
          </p:nvPr>
        </p:nvSpPr>
        <p:spPr>
          <a:xfrm>
            <a:off x="262623" y="1014352"/>
            <a:ext cx="3166378" cy="4404813"/>
          </a:xfrm>
          <a:prstGeom prst="rect">
            <a:avLst/>
          </a:prstGeom>
        </p:spPr>
        <p:txBody>
          <a:bodyPr/>
          <a:lstStyle>
            <a:lvl1pPr algn="l">
              <a:defRPr sz="36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56389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 Divider, navy, p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6ECB8-D401-31E0-8A8B-BAC598AD4B5A}"/>
              </a:ext>
            </a:extLst>
          </p:cNvPr>
          <p:cNvPicPr>
            <a:picLocks noChangeAspect="1"/>
          </p:cNvPicPr>
          <p:nvPr userDrawn="1"/>
        </p:nvPicPr>
        <p:blipFill>
          <a:blip r:embed="rId2"/>
          <a:srcRect/>
          <a:stretch/>
        </p:blipFill>
        <p:spPr>
          <a:xfrm>
            <a:off x="0" y="1"/>
            <a:ext cx="12192000" cy="6858000"/>
          </a:xfrm>
          <a:prstGeom prst="rect">
            <a:avLst/>
          </a:prstGeom>
        </p:spPr>
      </p:pic>
      <p:sp>
        <p:nvSpPr>
          <p:cNvPr id="7" name="Title 6">
            <a:extLst>
              <a:ext uri="{FF2B5EF4-FFF2-40B4-BE49-F238E27FC236}">
                <a16:creationId xmlns:a16="http://schemas.microsoft.com/office/drawing/2014/main" id="{3B633363-EB62-F2A4-A6FE-937D192C3EA1}"/>
              </a:ext>
            </a:extLst>
          </p:cNvPr>
          <p:cNvSpPr>
            <a:spLocks noGrp="1"/>
          </p:cNvSpPr>
          <p:nvPr>
            <p:ph type="title" hasCustomPrompt="1"/>
          </p:nvPr>
        </p:nvSpPr>
        <p:spPr>
          <a:xfrm>
            <a:off x="262623" y="1014352"/>
            <a:ext cx="3166378" cy="4404813"/>
          </a:xfrm>
          <a:prstGeom prst="rect">
            <a:avLst/>
          </a:prstGeom>
        </p:spPr>
        <p:txBody>
          <a:bodyPr/>
          <a:lstStyle>
            <a:lvl1pPr algn="l">
              <a:defRPr sz="3600" b="1" i="0">
                <a:solidFill>
                  <a:srgbClr val="E5B95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786371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 Divider, white, pic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5670C-6162-76A7-38BD-817752E360C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3B633363-EB62-F2A4-A6FE-937D192C3EA1}"/>
              </a:ext>
            </a:extLst>
          </p:cNvPr>
          <p:cNvSpPr>
            <a:spLocks noGrp="1"/>
          </p:cNvSpPr>
          <p:nvPr>
            <p:ph type="title" hasCustomPrompt="1"/>
          </p:nvPr>
        </p:nvSpPr>
        <p:spPr>
          <a:xfrm>
            <a:off x="262623" y="1014352"/>
            <a:ext cx="3166378" cy="4404813"/>
          </a:xfrm>
          <a:prstGeom prst="rect">
            <a:avLst/>
          </a:prstGeom>
        </p:spPr>
        <p:txBody>
          <a:bodyPr/>
          <a:lstStyle>
            <a:lvl1pPr algn="l">
              <a:defRPr sz="36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590866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 Chamber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FD836E-1FD5-C46F-2231-214DE7291E0D}"/>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group of people in a room&#10;&#10;Description automatically generated with medium confidence">
            <a:extLst>
              <a:ext uri="{FF2B5EF4-FFF2-40B4-BE49-F238E27FC236}">
                <a16:creationId xmlns:a16="http://schemas.microsoft.com/office/drawing/2014/main" id="{A6F03B37-AE9A-4C5C-03D4-8781C7AA15B1}"/>
              </a:ext>
            </a:extLst>
          </p:cNvPr>
          <p:cNvPicPr>
            <a:picLocks noChangeAspect="1"/>
          </p:cNvPicPr>
          <p:nvPr userDrawn="1"/>
        </p:nvPicPr>
        <p:blipFill>
          <a:blip r:embed="rId3"/>
          <a:stretch>
            <a:fillRect/>
          </a:stretch>
        </p:blipFill>
        <p:spPr>
          <a:xfrm>
            <a:off x="1700381" y="2154745"/>
            <a:ext cx="2785657" cy="1850327"/>
          </a:xfrm>
          <a:prstGeom prst="rect">
            <a:avLst/>
          </a:prstGeom>
        </p:spPr>
      </p:pic>
      <p:sp>
        <p:nvSpPr>
          <p:cNvPr id="15" name="Title 6">
            <a:extLst>
              <a:ext uri="{FF2B5EF4-FFF2-40B4-BE49-F238E27FC236}">
                <a16:creationId xmlns:a16="http://schemas.microsoft.com/office/drawing/2014/main" id="{9888E6C7-0E24-B3E3-B2CD-5642E91239F7}"/>
              </a:ext>
            </a:extLst>
          </p:cNvPr>
          <p:cNvSpPr>
            <a:spLocks noGrp="1"/>
          </p:cNvSpPr>
          <p:nvPr>
            <p:ph type="title" hasCustomPrompt="1"/>
          </p:nvPr>
        </p:nvSpPr>
        <p:spPr>
          <a:xfrm>
            <a:off x="1700381" y="1014352"/>
            <a:ext cx="9275246" cy="1137177"/>
          </a:xfrm>
          <a:prstGeom prst="rect">
            <a:avLst/>
          </a:prstGeom>
        </p:spPr>
        <p:txBody>
          <a:bodyPr/>
          <a:lstStyle>
            <a:lvl1pPr algn="l">
              <a:defRPr sz="36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6" name="Picture Placeholder 13">
            <a:extLst>
              <a:ext uri="{FF2B5EF4-FFF2-40B4-BE49-F238E27FC236}">
                <a16:creationId xmlns:a16="http://schemas.microsoft.com/office/drawing/2014/main" id="{DA2DDC4F-7710-844D-A099-9866003ADA67}"/>
              </a:ext>
            </a:extLst>
          </p:cNvPr>
          <p:cNvSpPr>
            <a:spLocks noGrp="1"/>
          </p:cNvSpPr>
          <p:nvPr>
            <p:ph type="pic" sz="quarter" idx="12"/>
          </p:nvPr>
        </p:nvSpPr>
        <p:spPr>
          <a:xfrm>
            <a:off x="1700381" y="2146371"/>
            <a:ext cx="2785653" cy="1858702"/>
          </a:xfrm>
          <a:prstGeom prst="rect">
            <a:avLst/>
          </a:prstGeom>
          <a:solidFill>
            <a:schemeClr val="bg1">
              <a:lumMod val="85000"/>
            </a:schemeClr>
          </a:solidFill>
        </p:spPr>
        <p:txBody>
          <a:bodyPr anchor="ctr"/>
          <a:lstStyle>
            <a:lvl1pPr marL="0" indent="0" algn="ctr">
              <a:buNone/>
              <a:defRPr b="1" i="0">
                <a:latin typeface="Arial" panose="020B0604020202020204" pitchFamily="34" charset="0"/>
                <a:cs typeface="Arial" panose="020B0604020202020204" pitchFamily="34" charset="0"/>
              </a:defRPr>
            </a:lvl1pPr>
          </a:lstStyle>
          <a:p>
            <a:r>
              <a:rPr lang="en-GB" dirty="0"/>
              <a:t>Click icon to add picture</a:t>
            </a:r>
            <a:endParaRPr lang="en-US" dirty="0"/>
          </a:p>
        </p:txBody>
      </p:sp>
      <p:sp>
        <p:nvSpPr>
          <p:cNvPr id="17" name="Picture Placeholder 13">
            <a:extLst>
              <a:ext uri="{FF2B5EF4-FFF2-40B4-BE49-F238E27FC236}">
                <a16:creationId xmlns:a16="http://schemas.microsoft.com/office/drawing/2014/main" id="{3D932118-0B5F-40AB-B0A5-F8285F9AB7DF}"/>
              </a:ext>
            </a:extLst>
          </p:cNvPr>
          <p:cNvSpPr>
            <a:spLocks noGrp="1"/>
          </p:cNvSpPr>
          <p:nvPr>
            <p:ph type="pic" sz="quarter" idx="13"/>
          </p:nvPr>
        </p:nvSpPr>
        <p:spPr>
          <a:xfrm>
            <a:off x="8208757" y="2146371"/>
            <a:ext cx="2785653" cy="1858702"/>
          </a:xfrm>
          <a:prstGeom prst="rect">
            <a:avLst/>
          </a:prstGeom>
          <a:solidFill>
            <a:schemeClr val="bg1">
              <a:lumMod val="85000"/>
            </a:schemeClr>
          </a:solidFill>
        </p:spPr>
        <p:txBody>
          <a:bodyPr anchor="ctr"/>
          <a:lstStyle>
            <a:lvl1pPr marL="0" indent="0" algn="ctr">
              <a:buNone/>
              <a:defRPr b="1" i="0">
                <a:latin typeface="Arial" panose="020B0604020202020204" pitchFamily="34" charset="0"/>
                <a:cs typeface="Arial" panose="020B0604020202020204" pitchFamily="34" charset="0"/>
              </a:defRPr>
            </a:lvl1pPr>
          </a:lstStyle>
          <a:p>
            <a:r>
              <a:rPr lang="en-GB" dirty="0"/>
              <a:t>Click icon to add picture</a:t>
            </a:r>
            <a:endParaRPr lang="en-US" dirty="0"/>
          </a:p>
        </p:txBody>
      </p:sp>
      <p:sp>
        <p:nvSpPr>
          <p:cNvPr id="18" name="Picture Placeholder 13">
            <a:extLst>
              <a:ext uri="{FF2B5EF4-FFF2-40B4-BE49-F238E27FC236}">
                <a16:creationId xmlns:a16="http://schemas.microsoft.com/office/drawing/2014/main" id="{6245B914-122B-64C2-149F-94954CFD5E97}"/>
              </a:ext>
            </a:extLst>
          </p:cNvPr>
          <p:cNvSpPr>
            <a:spLocks noGrp="1"/>
          </p:cNvSpPr>
          <p:nvPr>
            <p:ph type="pic" sz="quarter" idx="14"/>
          </p:nvPr>
        </p:nvSpPr>
        <p:spPr>
          <a:xfrm>
            <a:off x="4954569" y="2146371"/>
            <a:ext cx="2785653" cy="1858702"/>
          </a:xfrm>
          <a:prstGeom prst="rect">
            <a:avLst/>
          </a:prstGeom>
          <a:solidFill>
            <a:schemeClr val="bg1">
              <a:lumMod val="85000"/>
            </a:schemeClr>
          </a:solidFill>
        </p:spPr>
        <p:txBody>
          <a:bodyPr anchor="ctr"/>
          <a:lstStyle>
            <a:lvl1pPr marL="0" indent="0" algn="ctr">
              <a:buNone/>
              <a:defRPr b="1" i="0">
                <a:latin typeface="Arial" panose="020B0604020202020204" pitchFamily="34" charset="0"/>
                <a:cs typeface="Arial" panose="020B0604020202020204" pitchFamily="34" charset="0"/>
              </a:defRPr>
            </a:lvl1pPr>
          </a:lstStyle>
          <a:p>
            <a:r>
              <a:rPr lang="en-GB" dirty="0"/>
              <a:t>Click icon to add picture</a:t>
            </a:r>
            <a:endParaRPr lang="en-US" dirty="0"/>
          </a:p>
        </p:txBody>
      </p:sp>
      <p:sp>
        <p:nvSpPr>
          <p:cNvPr id="19" name="Text Placeholder 3">
            <a:extLst>
              <a:ext uri="{FF2B5EF4-FFF2-40B4-BE49-F238E27FC236}">
                <a16:creationId xmlns:a16="http://schemas.microsoft.com/office/drawing/2014/main" id="{2102E743-845C-9165-1F4D-29DB91143F13}"/>
              </a:ext>
            </a:extLst>
          </p:cNvPr>
          <p:cNvSpPr>
            <a:spLocks noGrp="1"/>
          </p:cNvSpPr>
          <p:nvPr>
            <p:ph type="body" sz="quarter" idx="10" hasCustomPrompt="1"/>
          </p:nvPr>
        </p:nvSpPr>
        <p:spPr>
          <a:xfrm>
            <a:off x="1700381" y="4289613"/>
            <a:ext cx="2785653" cy="416859"/>
          </a:xfrm>
          <a:prstGeom prst="rect">
            <a:avLst/>
          </a:prstGeom>
        </p:spPr>
        <p:txBody>
          <a:bodyPr/>
          <a:lstStyle>
            <a:lvl1pPr marL="0" indent="0" algn="ctr">
              <a:buNone/>
              <a:defRPr sz="1800" b="1"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Heading</a:t>
            </a:r>
          </a:p>
        </p:txBody>
      </p:sp>
      <p:sp>
        <p:nvSpPr>
          <p:cNvPr id="20" name="Text Placeholder 3">
            <a:extLst>
              <a:ext uri="{FF2B5EF4-FFF2-40B4-BE49-F238E27FC236}">
                <a16:creationId xmlns:a16="http://schemas.microsoft.com/office/drawing/2014/main" id="{5498D03A-DF86-8263-2AF5-C0B08AE44330}"/>
              </a:ext>
            </a:extLst>
          </p:cNvPr>
          <p:cNvSpPr>
            <a:spLocks noGrp="1"/>
          </p:cNvSpPr>
          <p:nvPr>
            <p:ph type="body" sz="quarter" idx="15" hasCustomPrompt="1"/>
          </p:nvPr>
        </p:nvSpPr>
        <p:spPr>
          <a:xfrm>
            <a:off x="1700381" y="4706472"/>
            <a:ext cx="2785653" cy="416859"/>
          </a:xfrm>
          <a:prstGeom prst="rect">
            <a:avLst/>
          </a:prstGeom>
        </p:spPr>
        <p:txBody>
          <a:bodyPr/>
          <a:lstStyle>
            <a:lvl1pPr marL="0" indent="0" algn="ctr">
              <a:buNone/>
              <a:defRPr sz="1800" b="0"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Click to add</a:t>
            </a:r>
          </a:p>
        </p:txBody>
      </p:sp>
      <p:sp>
        <p:nvSpPr>
          <p:cNvPr id="21" name="Text Placeholder 3">
            <a:extLst>
              <a:ext uri="{FF2B5EF4-FFF2-40B4-BE49-F238E27FC236}">
                <a16:creationId xmlns:a16="http://schemas.microsoft.com/office/drawing/2014/main" id="{B8DB7E3F-C792-4542-B3C2-48E058BEC269}"/>
              </a:ext>
            </a:extLst>
          </p:cNvPr>
          <p:cNvSpPr>
            <a:spLocks noGrp="1"/>
          </p:cNvSpPr>
          <p:nvPr>
            <p:ph type="body" sz="quarter" idx="16" hasCustomPrompt="1"/>
          </p:nvPr>
        </p:nvSpPr>
        <p:spPr>
          <a:xfrm>
            <a:off x="4954569" y="4289613"/>
            <a:ext cx="2785653" cy="416859"/>
          </a:xfrm>
          <a:prstGeom prst="rect">
            <a:avLst/>
          </a:prstGeom>
        </p:spPr>
        <p:txBody>
          <a:bodyPr/>
          <a:lstStyle>
            <a:lvl1pPr marL="0" indent="0" algn="ctr">
              <a:buNone/>
              <a:defRPr sz="1800" b="1"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Heading</a:t>
            </a:r>
          </a:p>
        </p:txBody>
      </p:sp>
      <p:sp>
        <p:nvSpPr>
          <p:cNvPr id="22" name="Text Placeholder 3">
            <a:extLst>
              <a:ext uri="{FF2B5EF4-FFF2-40B4-BE49-F238E27FC236}">
                <a16:creationId xmlns:a16="http://schemas.microsoft.com/office/drawing/2014/main" id="{C6AF66BA-529E-F2C9-C99A-7A14C3AAEEF0}"/>
              </a:ext>
            </a:extLst>
          </p:cNvPr>
          <p:cNvSpPr>
            <a:spLocks noGrp="1"/>
          </p:cNvSpPr>
          <p:nvPr>
            <p:ph type="body" sz="quarter" idx="17" hasCustomPrompt="1"/>
          </p:nvPr>
        </p:nvSpPr>
        <p:spPr>
          <a:xfrm>
            <a:off x="4954569" y="4706472"/>
            <a:ext cx="2785653" cy="416859"/>
          </a:xfrm>
          <a:prstGeom prst="rect">
            <a:avLst/>
          </a:prstGeom>
        </p:spPr>
        <p:txBody>
          <a:bodyPr/>
          <a:lstStyle>
            <a:lvl1pPr marL="0" indent="0" algn="ctr">
              <a:buNone/>
              <a:defRPr sz="1800" b="0"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Click to add</a:t>
            </a:r>
          </a:p>
        </p:txBody>
      </p:sp>
      <p:sp>
        <p:nvSpPr>
          <p:cNvPr id="23" name="Text Placeholder 3">
            <a:extLst>
              <a:ext uri="{FF2B5EF4-FFF2-40B4-BE49-F238E27FC236}">
                <a16:creationId xmlns:a16="http://schemas.microsoft.com/office/drawing/2014/main" id="{57C4D430-99A5-E631-42C7-47DC47360D15}"/>
              </a:ext>
            </a:extLst>
          </p:cNvPr>
          <p:cNvSpPr>
            <a:spLocks noGrp="1"/>
          </p:cNvSpPr>
          <p:nvPr>
            <p:ph type="body" sz="quarter" idx="18" hasCustomPrompt="1"/>
          </p:nvPr>
        </p:nvSpPr>
        <p:spPr>
          <a:xfrm>
            <a:off x="8208757" y="4289613"/>
            <a:ext cx="2785653" cy="416859"/>
          </a:xfrm>
          <a:prstGeom prst="rect">
            <a:avLst/>
          </a:prstGeom>
        </p:spPr>
        <p:txBody>
          <a:bodyPr/>
          <a:lstStyle>
            <a:lvl1pPr marL="0" indent="0" algn="ctr">
              <a:buNone/>
              <a:defRPr sz="1800" b="1"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Heading</a:t>
            </a:r>
          </a:p>
        </p:txBody>
      </p:sp>
      <p:sp>
        <p:nvSpPr>
          <p:cNvPr id="24" name="Text Placeholder 3">
            <a:extLst>
              <a:ext uri="{FF2B5EF4-FFF2-40B4-BE49-F238E27FC236}">
                <a16:creationId xmlns:a16="http://schemas.microsoft.com/office/drawing/2014/main" id="{14A94E54-72B4-4C54-53ED-2B23688ED4DE}"/>
              </a:ext>
            </a:extLst>
          </p:cNvPr>
          <p:cNvSpPr>
            <a:spLocks noGrp="1"/>
          </p:cNvSpPr>
          <p:nvPr>
            <p:ph type="body" sz="quarter" idx="19" hasCustomPrompt="1"/>
          </p:nvPr>
        </p:nvSpPr>
        <p:spPr>
          <a:xfrm>
            <a:off x="8208757" y="4706472"/>
            <a:ext cx="2785653" cy="416859"/>
          </a:xfrm>
          <a:prstGeom prst="rect">
            <a:avLst/>
          </a:prstGeom>
        </p:spPr>
        <p:txBody>
          <a:bodyPr/>
          <a:lstStyle>
            <a:lvl1pPr marL="0" indent="0" algn="ctr">
              <a:buNone/>
              <a:defRPr sz="1800" b="0"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Click to add</a:t>
            </a:r>
          </a:p>
        </p:txBody>
      </p:sp>
    </p:spTree>
    <p:extLst>
      <p:ext uri="{BB962C8B-B14F-4D97-AF65-F5344CB8AC3E}">
        <p14:creationId xmlns:p14="http://schemas.microsoft.com/office/powerpoint/2010/main" val="3976204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 Logo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F9B8A-19E7-8EE1-4E6C-1AA3922262A7}"/>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6">
            <a:extLst>
              <a:ext uri="{FF2B5EF4-FFF2-40B4-BE49-F238E27FC236}">
                <a16:creationId xmlns:a16="http://schemas.microsoft.com/office/drawing/2014/main" id="{7F1DDF54-A94C-E755-EC98-06A9C962DDF6}"/>
              </a:ext>
            </a:extLst>
          </p:cNvPr>
          <p:cNvSpPr>
            <a:spLocks noGrp="1"/>
          </p:cNvSpPr>
          <p:nvPr>
            <p:ph type="title" hasCustomPrompt="1"/>
          </p:nvPr>
        </p:nvSpPr>
        <p:spPr>
          <a:xfrm>
            <a:off x="1700381" y="1014352"/>
            <a:ext cx="9275246" cy="1137177"/>
          </a:xfrm>
          <a:prstGeom prst="rect">
            <a:avLst/>
          </a:prstGeom>
        </p:spPr>
        <p:txBody>
          <a:bodyPr/>
          <a:lstStyle>
            <a:lvl1pPr algn="l">
              <a:defRPr sz="36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Picture Placeholder 13">
            <a:extLst>
              <a:ext uri="{FF2B5EF4-FFF2-40B4-BE49-F238E27FC236}">
                <a16:creationId xmlns:a16="http://schemas.microsoft.com/office/drawing/2014/main" id="{1C48320F-ABC9-8E5B-DDC7-4E5AFD3EF4FA}"/>
              </a:ext>
            </a:extLst>
          </p:cNvPr>
          <p:cNvSpPr>
            <a:spLocks noGrp="1"/>
          </p:cNvSpPr>
          <p:nvPr>
            <p:ph type="pic" sz="quarter" idx="12" hasCustomPrompt="1"/>
          </p:nvPr>
        </p:nvSpPr>
        <p:spPr>
          <a:xfrm>
            <a:off x="1700382" y="2146371"/>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5" name="Picture Placeholder 13">
            <a:extLst>
              <a:ext uri="{FF2B5EF4-FFF2-40B4-BE49-F238E27FC236}">
                <a16:creationId xmlns:a16="http://schemas.microsoft.com/office/drawing/2014/main" id="{FB627BDA-B47F-E2C1-EA75-1FD96FB9A325}"/>
              </a:ext>
            </a:extLst>
          </p:cNvPr>
          <p:cNvSpPr>
            <a:spLocks noGrp="1"/>
          </p:cNvSpPr>
          <p:nvPr>
            <p:ph type="pic" sz="quarter" idx="13" hasCustomPrompt="1"/>
          </p:nvPr>
        </p:nvSpPr>
        <p:spPr>
          <a:xfrm>
            <a:off x="6659748" y="2146371"/>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6" name="Picture Placeholder 13">
            <a:extLst>
              <a:ext uri="{FF2B5EF4-FFF2-40B4-BE49-F238E27FC236}">
                <a16:creationId xmlns:a16="http://schemas.microsoft.com/office/drawing/2014/main" id="{C42DB471-07AE-FA31-E9AF-21F3E627E842}"/>
              </a:ext>
            </a:extLst>
          </p:cNvPr>
          <p:cNvSpPr>
            <a:spLocks noGrp="1"/>
          </p:cNvSpPr>
          <p:nvPr>
            <p:ph type="pic" sz="quarter" idx="14" hasCustomPrompt="1"/>
          </p:nvPr>
        </p:nvSpPr>
        <p:spPr>
          <a:xfrm>
            <a:off x="4180065" y="2146371"/>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7" name="Picture Placeholder 13">
            <a:extLst>
              <a:ext uri="{FF2B5EF4-FFF2-40B4-BE49-F238E27FC236}">
                <a16:creationId xmlns:a16="http://schemas.microsoft.com/office/drawing/2014/main" id="{4E62D904-9332-AD5B-AC19-3EB0088A2E59}"/>
              </a:ext>
            </a:extLst>
          </p:cNvPr>
          <p:cNvSpPr>
            <a:spLocks noGrp="1"/>
          </p:cNvSpPr>
          <p:nvPr>
            <p:ph type="pic" sz="quarter" idx="15" hasCustomPrompt="1"/>
          </p:nvPr>
        </p:nvSpPr>
        <p:spPr>
          <a:xfrm>
            <a:off x="9139431" y="2146371"/>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8" name="Picture Placeholder 13">
            <a:extLst>
              <a:ext uri="{FF2B5EF4-FFF2-40B4-BE49-F238E27FC236}">
                <a16:creationId xmlns:a16="http://schemas.microsoft.com/office/drawing/2014/main" id="{47174F71-C5EC-64CB-0877-C6E979F83DAB}"/>
              </a:ext>
            </a:extLst>
          </p:cNvPr>
          <p:cNvSpPr>
            <a:spLocks noGrp="1"/>
          </p:cNvSpPr>
          <p:nvPr>
            <p:ph type="pic" sz="quarter" idx="16" hasCustomPrompt="1"/>
          </p:nvPr>
        </p:nvSpPr>
        <p:spPr>
          <a:xfrm>
            <a:off x="1700382" y="343314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9" name="Picture Placeholder 13">
            <a:extLst>
              <a:ext uri="{FF2B5EF4-FFF2-40B4-BE49-F238E27FC236}">
                <a16:creationId xmlns:a16="http://schemas.microsoft.com/office/drawing/2014/main" id="{17EE62EF-4149-08F7-C671-5D36665CCDC7}"/>
              </a:ext>
            </a:extLst>
          </p:cNvPr>
          <p:cNvSpPr>
            <a:spLocks noGrp="1"/>
          </p:cNvSpPr>
          <p:nvPr>
            <p:ph type="pic" sz="quarter" idx="17" hasCustomPrompt="1"/>
          </p:nvPr>
        </p:nvSpPr>
        <p:spPr>
          <a:xfrm>
            <a:off x="6659748" y="343314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11" name="Picture Placeholder 13">
            <a:extLst>
              <a:ext uri="{FF2B5EF4-FFF2-40B4-BE49-F238E27FC236}">
                <a16:creationId xmlns:a16="http://schemas.microsoft.com/office/drawing/2014/main" id="{96216D4C-7DC9-CDD3-0C3C-3581933F9E57}"/>
              </a:ext>
            </a:extLst>
          </p:cNvPr>
          <p:cNvSpPr>
            <a:spLocks noGrp="1"/>
          </p:cNvSpPr>
          <p:nvPr>
            <p:ph type="pic" sz="quarter" idx="18" hasCustomPrompt="1"/>
          </p:nvPr>
        </p:nvSpPr>
        <p:spPr>
          <a:xfrm>
            <a:off x="4180065" y="343314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13" name="Picture Placeholder 13">
            <a:extLst>
              <a:ext uri="{FF2B5EF4-FFF2-40B4-BE49-F238E27FC236}">
                <a16:creationId xmlns:a16="http://schemas.microsoft.com/office/drawing/2014/main" id="{582E3203-ACC1-6325-202B-8542BD6B6D5A}"/>
              </a:ext>
            </a:extLst>
          </p:cNvPr>
          <p:cNvSpPr>
            <a:spLocks noGrp="1"/>
          </p:cNvSpPr>
          <p:nvPr>
            <p:ph type="pic" sz="quarter" idx="19" hasCustomPrompt="1"/>
          </p:nvPr>
        </p:nvSpPr>
        <p:spPr>
          <a:xfrm>
            <a:off x="9139431" y="343314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19" name="Picture Placeholder 13">
            <a:extLst>
              <a:ext uri="{FF2B5EF4-FFF2-40B4-BE49-F238E27FC236}">
                <a16:creationId xmlns:a16="http://schemas.microsoft.com/office/drawing/2014/main" id="{BCE79BC7-1004-BA7E-6420-447B45203200}"/>
              </a:ext>
            </a:extLst>
          </p:cNvPr>
          <p:cNvSpPr>
            <a:spLocks noGrp="1"/>
          </p:cNvSpPr>
          <p:nvPr>
            <p:ph type="pic" sz="quarter" idx="20" hasCustomPrompt="1"/>
          </p:nvPr>
        </p:nvSpPr>
        <p:spPr>
          <a:xfrm>
            <a:off x="1700382" y="471061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20" name="Picture Placeholder 13">
            <a:extLst>
              <a:ext uri="{FF2B5EF4-FFF2-40B4-BE49-F238E27FC236}">
                <a16:creationId xmlns:a16="http://schemas.microsoft.com/office/drawing/2014/main" id="{19B8B118-9F8D-12C4-9F47-FCD0EF5FFAE7}"/>
              </a:ext>
            </a:extLst>
          </p:cNvPr>
          <p:cNvSpPr>
            <a:spLocks noGrp="1"/>
          </p:cNvSpPr>
          <p:nvPr>
            <p:ph type="pic" sz="quarter" idx="21" hasCustomPrompt="1"/>
          </p:nvPr>
        </p:nvSpPr>
        <p:spPr>
          <a:xfrm>
            <a:off x="6659748" y="471061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21" name="Picture Placeholder 13">
            <a:extLst>
              <a:ext uri="{FF2B5EF4-FFF2-40B4-BE49-F238E27FC236}">
                <a16:creationId xmlns:a16="http://schemas.microsoft.com/office/drawing/2014/main" id="{3C34C64F-6449-6EE1-BB88-D5746D1F77D7}"/>
              </a:ext>
            </a:extLst>
          </p:cNvPr>
          <p:cNvSpPr>
            <a:spLocks noGrp="1"/>
          </p:cNvSpPr>
          <p:nvPr>
            <p:ph type="pic" sz="quarter" idx="22" hasCustomPrompt="1"/>
          </p:nvPr>
        </p:nvSpPr>
        <p:spPr>
          <a:xfrm>
            <a:off x="4180065" y="471061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
        <p:nvSpPr>
          <p:cNvPr id="22" name="Picture Placeholder 13">
            <a:extLst>
              <a:ext uri="{FF2B5EF4-FFF2-40B4-BE49-F238E27FC236}">
                <a16:creationId xmlns:a16="http://schemas.microsoft.com/office/drawing/2014/main" id="{8252E540-4A1C-1C5A-DC37-EBE3DC0F57E0}"/>
              </a:ext>
            </a:extLst>
          </p:cNvPr>
          <p:cNvSpPr>
            <a:spLocks noGrp="1"/>
          </p:cNvSpPr>
          <p:nvPr>
            <p:ph type="pic" sz="quarter" idx="23" hasCustomPrompt="1"/>
          </p:nvPr>
        </p:nvSpPr>
        <p:spPr>
          <a:xfrm>
            <a:off x="9139431" y="4710615"/>
            <a:ext cx="1836196" cy="852323"/>
          </a:xfrm>
          <a:prstGeom prst="rect">
            <a:avLst/>
          </a:prstGeom>
          <a:solidFill>
            <a:schemeClr val="bg1">
              <a:lumMod val="85000"/>
            </a:schemeClr>
          </a:solidFill>
        </p:spPr>
        <p:txBody>
          <a:bodyPr anchor="ctr"/>
          <a:lstStyle>
            <a:lvl1pPr marL="0" indent="0" algn="ctr">
              <a:buNone/>
              <a:defRPr sz="1600" b="1" i="0">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344128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ogo + title, go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B7BCD-B679-D737-2240-5F2EDAC964C4}"/>
              </a:ext>
            </a:extLst>
          </p:cNvPr>
          <p:cNvSpPr/>
          <p:nvPr userDrawn="1"/>
        </p:nvSpPr>
        <p:spPr>
          <a:xfrm>
            <a:off x="0" y="0"/>
            <a:ext cx="12192000" cy="6858000"/>
          </a:xfrm>
          <a:prstGeom prst="rect">
            <a:avLst/>
          </a:prstGeom>
          <a:solidFill>
            <a:srgbClr val="E5B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8329984A-10C2-4351-0DDC-5009459A4975}"/>
              </a:ext>
            </a:extLst>
          </p:cNvPr>
          <p:cNvSpPr>
            <a:spLocks noGrp="1"/>
          </p:cNvSpPr>
          <p:nvPr>
            <p:ph type="title" hasCustomPrompt="1"/>
          </p:nvPr>
        </p:nvSpPr>
        <p:spPr>
          <a:xfrm>
            <a:off x="4622655" y="2714978"/>
            <a:ext cx="6886634" cy="1292773"/>
          </a:xfrm>
          <a:prstGeom prst="rect">
            <a:avLst/>
          </a:prstGeom>
        </p:spPr>
        <p:txBody>
          <a:bodyPr/>
          <a:lstStyle>
            <a:lvl1pPr algn="l">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3473E965-3401-3796-27D8-FE968C43A9C4}"/>
              </a:ext>
            </a:extLst>
          </p:cNvPr>
          <p:cNvSpPr>
            <a:spLocks noGrp="1"/>
          </p:cNvSpPr>
          <p:nvPr>
            <p:ph type="body" sz="quarter" idx="10" hasCustomPrompt="1"/>
          </p:nvPr>
        </p:nvSpPr>
        <p:spPr>
          <a:xfrm>
            <a:off x="4622655" y="4007751"/>
            <a:ext cx="5801401" cy="377177"/>
          </a:xfrm>
          <a:prstGeom prst="rect">
            <a:avLst/>
          </a:prstGeom>
        </p:spPr>
        <p:txBody>
          <a:bodyPr/>
          <a:lstStyle>
            <a:lvl1pPr marL="0" indent="0">
              <a:buNone/>
              <a:defRPr sz="2000" b="0" i="0">
                <a:solidFill>
                  <a:srgbClr val="0F122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13" name="Picture 12" descr="A picture containing logo&#10;&#10;Description automatically generated">
            <a:extLst>
              <a:ext uri="{FF2B5EF4-FFF2-40B4-BE49-F238E27FC236}">
                <a16:creationId xmlns:a16="http://schemas.microsoft.com/office/drawing/2014/main" id="{D7703DC0-5ACB-9056-A9E8-3FA96EB355DA}"/>
              </a:ext>
            </a:extLst>
          </p:cNvPr>
          <p:cNvPicPr>
            <a:picLocks noChangeAspect="1"/>
          </p:cNvPicPr>
          <p:nvPr userDrawn="1"/>
        </p:nvPicPr>
        <p:blipFill>
          <a:blip r:embed="rId2"/>
          <a:stretch>
            <a:fillRect/>
          </a:stretch>
        </p:blipFill>
        <p:spPr>
          <a:xfrm>
            <a:off x="838200" y="2101927"/>
            <a:ext cx="3101745" cy="2965269"/>
          </a:xfrm>
          <a:prstGeom prst="rect">
            <a:avLst/>
          </a:prstGeom>
        </p:spPr>
      </p:pic>
    </p:spTree>
    <p:extLst>
      <p:ext uri="{BB962C8B-B14F-4D97-AF65-F5344CB8AC3E}">
        <p14:creationId xmlns:p14="http://schemas.microsoft.com/office/powerpoint/2010/main" val="838678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Contact, gold, pic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5670C-6162-76A7-38BD-817752E360CB}"/>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6">
            <a:extLst>
              <a:ext uri="{FF2B5EF4-FFF2-40B4-BE49-F238E27FC236}">
                <a16:creationId xmlns:a16="http://schemas.microsoft.com/office/drawing/2014/main" id="{6C5908B5-0E77-AC84-70E9-F68D3580475F}"/>
              </a:ext>
            </a:extLst>
          </p:cNvPr>
          <p:cNvSpPr>
            <a:spLocks noGrp="1"/>
          </p:cNvSpPr>
          <p:nvPr>
            <p:ph type="title" hasCustomPrompt="1"/>
          </p:nvPr>
        </p:nvSpPr>
        <p:spPr>
          <a:xfrm>
            <a:off x="262623" y="1014353"/>
            <a:ext cx="3166378" cy="532060"/>
          </a:xfrm>
          <a:prstGeom prst="rect">
            <a:avLst/>
          </a:prstGeom>
        </p:spPr>
        <p:txBody>
          <a:bodyPr/>
          <a:lstStyle>
            <a:lvl1pPr algn="l">
              <a:defRPr sz="3600" b="1" i="0">
                <a:solidFill>
                  <a:srgbClr val="E5B952"/>
                </a:solidFill>
                <a:latin typeface="Arial" panose="020B0604020202020204" pitchFamily="34" charset="0"/>
                <a:cs typeface="Arial" panose="020B0604020202020204" pitchFamily="34" charset="0"/>
              </a:defRPr>
            </a:lvl1pPr>
          </a:lstStyle>
          <a:p>
            <a:r>
              <a:rPr lang="en-GB" dirty="0"/>
              <a:t>CONTACT</a:t>
            </a:r>
            <a:endParaRPr lang="en-US" dirty="0"/>
          </a:p>
        </p:txBody>
      </p:sp>
      <p:sp>
        <p:nvSpPr>
          <p:cNvPr id="4" name="Text Placeholder 3">
            <a:extLst>
              <a:ext uri="{FF2B5EF4-FFF2-40B4-BE49-F238E27FC236}">
                <a16:creationId xmlns:a16="http://schemas.microsoft.com/office/drawing/2014/main" id="{86860801-D0CB-83E1-8433-A69B93B8657C}"/>
              </a:ext>
            </a:extLst>
          </p:cNvPr>
          <p:cNvSpPr>
            <a:spLocks noGrp="1"/>
          </p:cNvSpPr>
          <p:nvPr>
            <p:ph type="body" sz="quarter" idx="10" hasCustomPrompt="1"/>
          </p:nvPr>
        </p:nvSpPr>
        <p:spPr>
          <a:xfrm>
            <a:off x="262623" y="1936564"/>
            <a:ext cx="3275012" cy="2258918"/>
          </a:xfrm>
          <a:prstGeom prst="rect">
            <a:avLst/>
          </a:prstGeom>
        </p:spPr>
        <p:txBody>
          <a:bodyPr/>
          <a:lstStyle>
            <a:lvl1pPr marL="0" indent="0">
              <a:buNone/>
              <a:defRPr sz="1400" b="1"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Name</a:t>
            </a:r>
          </a:p>
          <a:p>
            <a:pPr lvl="0"/>
            <a:r>
              <a:rPr lang="en-GB" dirty="0"/>
              <a:t>Job title</a:t>
            </a:r>
          </a:p>
          <a:p>
            <a:pPr lvl="0"/>
            <a:r>
              <a:rPr lang="en-GB" dirty="0"/>
              <a:t>Email</a:t>
            </a:r>
          </a:p>
          <a:p>
            <a:pPr lvl="0"/>
            <a:r>
              <a:rPr lang="en-GB" dirty="0"/>
              <a:t>Telephone</a:t>
            </a:r>
          </a:p>
        </p:txBody>
      </p:sp>
      <p:sp>
        <p:nvSpPr>
          <p:cNvPr id="5" name="TextBox 4">
            <a:extLst>
              <a:ext uri="{FF2B5EF4-FFF2-40B4-BE49-F238E27FC236}">
                <a16:creationId xmlns:a16="http://schemas.microsoft.com/office/drawing/2014/main" id="{47E9251C-DF7C-7F94-C51A-5266B5DB9A48}"/>
              </a:ext>
            </a:extLst>
          </p:cNvPr>
          <p:cNvSpPr txBox="1"/>
          <p:nvPr userDrawn="1"/>
        </p:nvSpPr>
        <p:spPr>
          <a:xfrm>
            <a:off x="262623" y="4585633"/>
            <a:ext cx="2867585" cy="769441"/>
          </a:xfrm>
          <a:prstGeom prst="rect">
            <a:avLst/>
          </a:prstGeom>
          <a:noFill/>
        </p:spPr>
        <p:txBody>
          <a:bodyPr wrap="square">
            <a:spAutoFit/>
          </a:bodyPr>
          <a:lstStyle/>
          <a:p>
            <a:r>
              <a:rPr lang="en-GB" sz="1100" dirty="0">
                <a:solidFill>
                  <a:srgbClr val="0F1224"/>
                </a:solidFill>
                <a:effectLst/>
                <a:latin typeface="Arial" panose="020B0604020202020204" pitchFamily="34" charset="0"/>
                <a:cs typeface="Arial" panose="020B0604020202020204" pitchFamily="34" charset="0"/>
              </a:rPr>
              <a:t>Equity House, Blackbrook Park Avenue, Taunton, Somerset, TA1 2PX</a:t>
            </a:r>
          </a:p>
          <a:p>
            <a:endParaRPr lang="en-GB" sz="1100" dirty="0">
              <a:solidFill>
                <a:srgbClr val="0F1224"/>
              </a:solidFill>
              <a:effectLst/>
              <a:latin typeface="Arial" panose="020B0604020202020204" pitchFamily="34" charset="0"/>
              <a:cs typeface="Arial" panose="020B0604020202020204" pitchFamily="34" charset="0"/>
            </a:endParaRPr>
          </a:p>
          <a:p>
            <a:r>
              <a:rPr lang="en-GB" sz="1100" b="1" dirty="0">
                <a:solidFill>
                  <a:srgbClr val="0F1224"/>
                </a:solidFill>
                <a:effectLst/>
                <a:latin typeface="Arial" panose="020B0604020202020204" pitchFamily="34" charset="0"/>
                <a:cs typeface="Arial" panose="020B0604020202020204" pitchFamily="34" charset="0"/>
              </a:rPr>
              <a:t>thebarristergroup.co.uk</a:t>
            </a:r>
          </a:p>
        </p:txBody>
      </p:sp>
    </p:spTree>
    <p:extLst>
      <p:ext uri="{BB962C8B-B14F-4D97-AF65-F5344CB8AC3E}">
        <p14:creationId xmlns:p14="http://schemas.microsoft.com/office/powerpoint/2010/main" val="2158055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 Contact, navy, p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6ECB8-D401-31E0-8A8B-BAC598AD4B5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6">
            <a:extLst>
              <a:ext uri="{FF2B5EF4-FFF2-40B4-BE49-F238E27FC236}">
                <a16:creationId xmlns:a16="http://schemas.microsoft.com/office/drawing/2014/main" id="{E2170967-0190-1EBB-D438-D63B022AD96E}"/>
              </a:ext>
            </a:extLst>
          </p:cNvPr>
          <p:cNvSpPr>
            <a:spLocks noGrp="1"/>
          </p:cNvSpPr>
          <p:nvPr>
            <p:ph type="title" hasCustomPrompt="1"/>
          </p:nvPr>
        </p:nvSpPr>
        <p:spPr>
          <a:xfrm>
            <a:off x="262623" y="1014353"/>
            <a:ext cx="3166378" cy="532060"/>
          </a:xfrm>
          <a:prstGeom prst="rect">
            <a:avLst/>
          </a:prstGeom>
        </p:spPr>
        <p:txBody>
          <a:bodyPr/>
          <a:lstStyle>
            <a:lvl1pPr algn="l">
              <a:defRPr sz="3600" b="1" i="0">
                <a:solidFill>
                  <a:srgbClr val="E5B952"/>
                </a:solidFill>
                <a:latin typeface="Arial" panose="020B0604020202020204" pitchFamily="34" charset="0"/>
                <a:cs typeface="Arial" panose="020B0604020202020204" pitchFamily="34" charset="0"/>
              </a:defRPr>
            </a:lvl1pPr>
          </a:lstStyle>
          <a:p>
            <a:r>
              <a:rPr lang="en-GB" dirty="0"/>
              <a:t>CONTACT</a:t>
            </a:r>
            <a:endParaRPr lang="en-US" dirty="0"/>
          </a:p>
        </p:txBody>
      </p:sp>
      <p:sp>
        <p:nvSpPr>
          <p:cNvPr id="5" name="Text Placeholder 3">
            <a:extLst>
              <a:ext uri="{FF2B5EF4-FFF2-40B4-BE49-F238E27FC236}">
                <a16:creationId xmlns:a16="http://schemas.microsoft.com/office/drawing/2014/main" id="{7EAB68C2-E0CF-91C1-E639-3592D8DDD0DB}"/>
              </a:ext>
            </a:extLst>
          </p:cNvPr>
          <p:cNvSpPr>
            <a:spLocks noGrp="1"/>
          </p:cNvSpPr>
          <p:nvPr>
            <p:ph type="body" sz="quarter" idx="10" hasCustomPrompt="1"/>
          </p:nvPr>
        </p:nvSpPr>
        <p:spPr>
          <a:xfrm>
            <a:off x="262623" y="1936564"/>
            <a:ext cx="3275012" cy="2258918"/>
          </a:xfrm>
          <a:prstGeom prst="rect">
            <a:avLst/>
          </a:prstGeom>
        </p:spPr>
        <p:txBody>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Name</a:t>
            </a:r>
          </a:p>
          <a:p>
            <a:pPr lvl="0"/>
            <a:r>
              <a:rPr lang="en-GB" dirty="0"/>
              <a:t>Job title</a:t>
            </a:r>
          </a:p>
          <a:p>
            <a:pPr lvl="0"/>
            <a:r>
              <a:rPr lang="en-GB" dirty="0"/>
              <a:t>Email</a:t>
            </a:r>
          </a:p>
          <a:p>
            <a:pPr lvl="0"/>
            <a:r>
              <a:rPr lang="en-GB" dirty="0"/>
              <a:t>Telephone</a:t>
            </a:r>
          </a:p>
        </p:txBody>
      </p:sp>
      <p:sp>
        <p:nvSpPr>
          <p:cNvPr id="8" name="TextBox 7">
            <a:extLst>
              <a:ext uri="{FF2B5EF4-FFF2-40B4-BE49-F238E27FC236}">
                <a16:creationId xmlns:a16="http://schemas.microsoft.com/office/drawing/2014/main" id="{077066A2-5246-E224-A61E-8EE560B7588A}"/>
              </a:ext>
            </a:extLst>
          </p:cNvPr>
          <p:cNvSpPr txBox="1"/>
          <p:nvPr userDrawn="1"/>
        </p:nvSpPr>
        <p:spPr>
          <a:xfrm>
            <a:off x="262623" y="4585633"/>
            <a:ext cx="2867585" cy="769441"/>
          </a:xfrm>
          <a:prstGeom prst="rect">
            <a:avLst/>
          </a:prstGeom>
          <a:noFill/>
        </p:spPr>
        <p:txBody>
          <a:bodyPr wrap="square">
            <a:spAutoFit/>
          </a:bodyPr>
          <a:lstStyle/>
          <a:p>
            <a:r>
              <a:rPr lang="en-GB" sz="1100" dirty="0">
                <a:solidFill>
                  <a:schemeClr val="bg1"/>
                </a:solidFill>
                <a:effectLst/>
                <a:latin typeface="Arial" panose="020B0604020202020204" pitchFamily="34" charset="0"/>
                <a:cs typeface="Arial" panose="020B0604020202020204" pitchFamily="34" charset="0"/>
              </a:rPr>
              <a:t>Equity House, Blackbrook Park Avenue, Taunton, Somerset, TA1 2PX</a:t>
            </a:r>
          </a:p>
          <a:p>
            <a:endParaRPr lang="en-GB" sz="1100" dirty="0">
              <a:solidFill>
                <a:schemeClr val="bg1"/>
              </a:solidFill>
              <a:effectLst/>
              <a:latin typeface="Arial" panose="020B0604020202020204" pitchFamily="34" charset="0"/>
              <a:cs typeface="Arial" panose="020B0604020202020204" pitchFamily="34" charset="0"/>
            </a:endParaRPr>
          </a:p>
          <a:p>
            <a:r>
              <a:rPr lang="en-GB" sz="1100" b="1" dirty="0">
                <a:solidFill>
                  <a:schemeClr val="bg1"/>
                </a:solidFill>
                <a:effectLst/>
                <a:latin typeface="Arial" panose="020B0604020202020204" pitchFamily="34" charset="0"/>
                <a:cs typeface="Arial" panose="020B0604020202020204" pitchFamily="34" charset="0"/>
              </a:rPr>
              <a:t>thebarristergroup.co.uk</a:t>
            </a:r>
          </a:p>
        </p:txBody>
      </p:sp>
    </p:spTree>
    <p:extLst>
      <p:ext uri="{BB962C8B-B14F-4D97-AF65-F5344CB8AC3E}">
        <p14:creationId xmlns:p14="http://schemas.microsoft.com/office/powerpoint/2010/main" val="1913711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Contact, gold, pic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5670C-6162-76A7-38BD-817752E360CB}"/>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6">
            <a:extLst>
              <a:ext uri="{FF2B5EF4-FFF2-40B4-BE49-F238E27FC236}">
                <a16:creationId xmlns:a16="http://schemas.microsoft.com/office/drawing/2014/main" id="{20F5C363-B3C4-EE63-F676-9C9C98C1770A}"/>
              </a:ext>
            </a:extLst>
          </p:cNvPr>
          <p:cNvSpPr>
            <a:spLocks noGrp="1"/>
          </p:cNvSpPr>
          <p:nvPr>
            <p:ph type="title" hasCustomPrompt="1"/>
          </p:nvPr>
        </p:nvSpPr>
        <p:spPr>
          <a:xfrm>
            <a:off x="262623" y="1014353"/>
            <a:ext cx="3166378" cy="532060"/>
          </a:xfrm>
          <a:prstGeom prst="rect">
            <a:avLst/>
          </a:prstGeom>
        </p:spPr>
        <p:txBody>
          <a:bodyPr/>
          <a:lstStyle>
            <a:lvl1pPr algn="l">
              <a:defRPr sz="3600" b="1" i="0">
                <a:solidFill>
                  <a:srgbClr val="E5B952"/>
                </a:solidFill>
                <a:latin typeface="Arial" panose="020B0604020202020204" pitchFamily="34" charset="0"/>
                <a:cs typeface="Arial" panose="020B0604020202020204" pitchFamily="34" charset="0"/>
              </a:defRPr>
            </a:lvl1pPr>
          </a:lstStyle>
          <a:p>
            <a:r>
              <a:rPr lang="en-GB" dirty="0"/>
              <a:t>CONTACT</a:t>
            </a:r>
            <a:endParaRPr lang="en-US" dirty="0"/>
          </a:p>
        </p:txBody>
      </p:sp>
      <p:sp>
        <p:nvSpPr>
          <p:cNvPr id="7" name="Text Placeholder 3">
            <a:extLst>
              <a:ext uri="{FF2B5EF4-FFF2-40B4-BE49-F238E27FC236}">
                <a16:creationId xmlns:a16="http://schemas.microsoft.com/office/drawing/2014/main" id="{F912606D-D841-F842-F8FA-0E0C618582F7}"/>
              </a:ext>
            </a:extLst>
          </p:cNvPr>
          <p:cNvSpPr>
            <a:spLocks noGrp="1"/>
          </p:cNvSpPr>
          <p:nvPr>
            <p:ph type="body" sz="quarter" idx="10" hasCustomPrompt="1"/>
          </p:nvPr>
        </p:nvSpPr>
        <p:spPr>
          <a:xfrm>
            <a:off x="262623" y="1936564"/>
            <a:ext cx="3275012" cy="2258918"/>
          </a:xfrm>
          <a:prstGeom prst="rect">
            <a:avLst/>
          </a:prstGeom>
        </p:spPr>
        <p:txBody>
          <a:bodyPr/>
          <a:lstStyle>
            <a:lvl1pPr marL="0" indent="0">
              <a:buNone/>
              <a:defRPr sz="1400" b="1" i="0">
                <a:solidFill>
                  <a:srgbClr val="0F1224"/>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Name</a:t>
            </a:r>
          </a:p>
          <a:p>
            <a:pPr lvl="0"/>
            <a:r>
              <a:rPr lang="en-GB" dirty="0"/>
              <a:t>Job title</a:t>
            </a:r>
          </a:p>
          <a:p>
            <a:pPr lvl="0"/>
            <a:r>
              <a:rPr lang="en-GB" dirty="0"/>
              <a:t>Email</a:t>
            </a:r>
          </a:p>
          <a:p>
            <a:pPr lvl="0"/>
            <a:r>
              <a:rPr lang="en-GB" dirty="0"/>
              <a:t>Telephone</a:t>
            </a:r>
          </a:p>
        </p:txBody>
      </p:sp>
      <p:sp>
        <p:nvSpPr>
          <p:cNvPr id="8" name="TextBox 7">
            <a:extLst>
              <a:ext uri="{FF2B5EF4-FFF2-40B4-BE49-F238E27FC236}">
                <a16:creationId xmlns:a16="http://schemas.microsoft.com/office/drawing/2014/main" id="{F2B873B2-519F-BB3E-D5A3-3E1B6EBEB0F3}"/>
              </a:ext>
            </a:extLst>
          </p:cNvPr>
          <p:cNvSpPr txBox="1"/>
          <p:nvPr userDrawn="1"/>
        </p:nvSpPr>
        <p:spPr>
          <a:xfrm>
            <a:off x="262623" y="4585633"/>
            <a:ext cx="2867585" cy="769441"/>
          </a:xfrm>
          <a:prstGeom prst="rect">
            <a:avLst/>
          </a:prstGeom>
          <a:noFill/>
        </p:spPr>
        <p:txBody>
          <a:bodyPr wrap="square">
            <a:spAutoFit/>
          </a:bodyPr>
          <a:lstStyle/>
          <a:p>
            <a:r>
              <a:rPr lang="en-GB" sz="1100" dirty="0">
                <a:solidFill>
                  <a:srgbClr val="0F1224"/>
                </a:solidFill>
                <a:effectLst/>
                <a:latin typeface="Arial" panose="020B0604020202020204" pitchFamily="34" charset="0"/>
                <a:cs typeface="Arial" panose="020B0604020202020204" pitchFamily="34" charset="0"/>
              </a:rPr>
              <a:t>Equity House, Blackbrook Park Avenue, Taunton, Somerset, TA1 2PX</a:t>
            </a:r>
          </a:p>
          <a:p>
            <a:endParaRPr lang="en-GB" sz="1100" dirty="0">
              <a:solidFill>
                <a:srgbClr val="0F1224"/>
              </a:solidFill>
              <a:effectLst/>
              <a:latin typeface="Arial" panose="020B0604020202020204" pitchFamily="34" charset="0"/>
              <a:cs typeface="Arial" panose="020B0604020202020204" pitchFamily="34" charset="0"/>
            </a:endParaRPr>
          </a:p>
          <a:p>
            <a:r>
              <a:rPr lang="en-GB" sz="1100" b="1" dirty="0">
                <a:solidFill>
                  <a:srgbClr val="0F1224"/>
                </a:solidFill>
                <a:effectLst/>
                <a:latin typeface="Arial" panose="020B0604020202020204" pitchFamily="34" charset="0"/>
                <a:cs typeface="Arial" panose="020B0604020202020204" pitchFamily="34" charset="0"/>
              </a:rPr>
              <a:t>thebarristergroup.co.uk</a:t>
            </a:r>
          </a:p>
        </p:txBody>
      </p:sp>
    </p:spTree>
    <p:extLst>
      <p:ext uri="{BB962C8B-B14F-4D97-AF65-F5344CB8AC3E}">
        <p14:creationId xmlns:p14="http://schemas.microsoft.com/office/powerpoint/2010/main" val="1905772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 Contact, navy, p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6ECB8-D401-31E0-8A8B-BAC598AD4B5A}"/>
              </a:ext>
            </a:extLst>
          </p:cNvPr>
          <p:cNvPicPr>
            <a:picLocks noChangeAspect="1"/>
          </p:cNvPicPr>
          <p:nvPr userDrawn="1"/>
        </p:nvPicPr>
        <p:blipFill>
          <a:blip r:embed="rId2"/>
          <a:srcRect/>
          <a:stretch/>
        </p:blipFill>
        <p:spPr>
          <a:xfrm>
            <a:off x="0" y="1"/>
            <a:ext cx="12192000" cy="6858000"/>
          </a:xfrm>
          <a:prstGeom prst="rect">
            <a:avLst/>
          </a:prstGeom>
        </p:spPr>
      </p:pic>
      <p:sp>
        <p:nvSpPr>
          <p:cNvPr id="6" name="Title 6">
            <a:extLst>
              <a:ext uri="{FF2B5EF4-FFF2-40B4-BE49-F238E27FC236}">
                <a16:creationId xmlns:a16="http://schemas.microsoft.com/office/drawing/2014/main" id="{08B8011C-1AD5-202F-89D2-4C013FFFC905}"/>
              </a:ext>
            </a:extLst>
          </p:cNvPr>
          <p:cNvSpPr>
            <a:spLocks noGrp="1"/>
          </p:cNvSpPr>
          <p:nvPr>
            <p:ph type="title" hasCustomPrompt="1"/>
          </p:nvPr>
        </p:nvSpPr>
        <p:spPr>
          <a:xfrm>
            <a:off x="262623" y="1014353"/>
            <a:ext cx="3166378" cy="532060"/>
          </a:xfrm>
          <a:prstGeom prst="rect">
            <a:avLst/>
          </a:prstGeom>
        </p:spPr>
        <p:txBody>
          <a:bodyPr/>
          <a:lstStyle>
            <a:lvl1pPr algn="l">
              <a:defRPr sz="3600" b="1" i="0">
                <a:solidFill>
                  <a:srgbClr val="E5B952"/>
                </a:solidFill>
                <a:latin typeface="Arial" panose="020B0604020202020204" pitchFamily="34" charset="0"/>
                <a:cs typeface="Arial" panose="020B0604020202020204" pitchFamily="34" charset="0"/>
              </a:defRPr>
            </a:lvl1pPr>
          </a:lstStyle>
          <a:p>
            <a:r>
              <a:rPr lang="en-GB" dirty="0"/>
              <a:t>CONTACT</a:t>
            </a:r>
            <a:endParaRPr lang="en-US" dirty="0"/>
          </a:p>
        </p:txBody>
      </p:sp>
      <p:sp>
        <p:nvSpPr>
          <p:cNvPr id="7" name="Text Placeholder 3">
            <a:extLst>
              <a:ext uri="{FF2B5EF4-FFF2-40B4-BE49-F238E27FC236}">
                <a16:creationId xmlns:a16="http://schemas.microsoft.com/office/drawing/2014/main" id="{850C82F9-2EE2-D612-7BFF-EBC17AD4F719}"/>
              </a:ext>
            </a:extLst>
          </p:cNvPr>
          <p:cNvSpPr>
            <a:spLocks noGrp="1"/>
          </p:cNvSpPr>
          <p:nvPr>
            <p:ph type="body" sz="quarter" idx="10" hasCustomPrompt="1"/>
          </p:nvPr>
        </p:nvSpPr>
        <p:spPr>
          <a:xfrm>
            <a:off x="262623" y="1936564"/>
            <a:ext cx="3275012" cy="2258918"/>
          </a:xfrm>
          <a:prstGeom prst="rect">
            <a:avLst/>
          </a:prstGeom>
        </p:spPr>
        <p:txBody>
          <a:bodyPr/>
          <a:lstStyle>
            <a:lvl1pPr marL="0" indent="0">
              <a:buNone/>
              <a:defRPr sz="1400" b="1" i="0">
                <a:solidFill>
                  <a:schemeClr val="bg1"/>
                </a:solidFill>
                <a:latin typeface="Arial" panose="020B0604020202020204" pitchFamily="34" charset="0"/>
                <a:cs typeface="Arial" panose="020B0604020202020204" pitchFamily="34" charset="0"/>
              </a:defRPr>
            </a:lvl1pPr>
            <a:lvl2pPr marL="457200" indent="0">
              <a:buNone/>
              <a:defRPr sz="1600" b="0" i="0">
                <a:solidFill>
                  <a:schemeClr val="bg1"/>
                </a:solidFill>
                <a:latin typeface="MADE TOMMY" panose="02000503000000020004" pitchFamily="2" charset="77"/>
              </a:defRPr>
            </a:lvl2pPr>
            <a:lvl3pPr marL="914400" indent="0">
              <a:buNone/>
              <a:defRPr sz="1600" b="0" i="0">
                <a:solidFill>
                  <a:schemeClr val="bg1"/>
                </a:solidFill>
                <a:latin typeface="MADE TOMMY" panose="02000503000000020004" pitchFamily="2" charset="77"/>
              </a:defRPr>
            </a:lvl3pPr>
            <a:lvl4pPr marL="1371600" indent="0">
              <a:buNone/>
              <a:defRPr sz="1600" b="0" i="0">
                <a:solidFill>
                  <a:schemeClr val="bg1"/>
                </a:solidFill>
                <a:latin typeface="MADE TOMMY" panose="02000503000000020004" pitchFamily="2" charset="77"/>
              </a:defRPr>
            </a:lvl4pPr>
            <a:lvl5pPr marL="1828800" indent="0">
              <a:buNone/>
              <a:defRPr sz="1600" b="0" i="0">
                <a:solidFill>
                  <a:schemeClr val="bg1"/>
                </a:solidFill>
                <a:latin typeface="MADE TOMMY" panose="02000503000000020004" pitchFamily="2" charset="77"/>
              </a:defRPr>
            </a:lvl5pPr>
          </a:lstStyle>
          <a:p>
            <a:pPr lvl="0"/>
            <a:r>
              <a:rPr lang="en-GB" dirty="0"/>
              <a:t>Name</a:t>
            </a:r>
          </a:p>
          <a:p>
            <a:pPr lvl="0"/>
            <a:r>
              <a:rPr lang="en-GB" dirty="0"/>
              <a:t>Job title</a:t>
            </a:r>
          </a:p>
          <a:p>
            <a:pPr lvl="0"/>
            <a:r>
              <a:rPr lang="en-GB" dirty="0"/>
              <a:t>Email</a:t>
            </a:r>
          </a:p>
          <a:p>
            <a:pPr lvl="0"/>
            <a:r>
              <a:rPr lang="en-GB" dirty="0"/>
              <a:t>Telephone</a:t>
            </a:r>
          </a:p>
        </p:txBody>
      </p:sp>
      <p:sp>
        <p:nvSpPr>
          <p:cNvPr id="8" name="TextBox 7">
            <a:extLst>
              <a:ext uri="{FF2B5EF4-FFF2-40B4-BE49-F238E27FC236}">
                <a16:creationId xmlns:a16="http://schemas.microsoft.com/office/drawing/2014/main" id="{3F2504A3-C1D3-DB2C-D4B1-5BEC17213154}"/>
              </a:ext>
            </a:extLst>
          </p:cNvPr>
          <p:cNvSpPr txBox="1"/>
          <p:nvPr userDrawn="1"/>
        </p:nvSpPr>
        <p:spPr>
          <a:xfrm>
            <a:off x="262623" y="4585633"/>
            <a:ext cx="2867585" cy="769441"/>
          </a:xfrm>
          <a:prstGeom prst="rect">
            <a:avLst/>
          </a:prstGeom>
          <a:noFill/>
        </p:spPr>
        <p:txBody>
          <a:bodyPr wrap="square">
            <a:spAutoFit/>
          </a:bodyPr>
          <a:lstStyle/>
          <a:p>
            <a:r>
              <a:rPr lang="en-GB" sz="1100" dirty="0">
                <a:solidFill>
                  <a:schemeClr val="bg1"/>
                </a:solidFill>
                <a:effectLst/>
                <a:latin typeface="Arial" panose="020B0604020202020204" pitchFamily="34" charset="0"/>
                <a:cs typeface="Arial" panose="020B0604020202020204" pitchFamily="34" charset="0"/>
              </a:rPr>
              <a:t>Equity House, Blackbrook Park Avenue, Taunton, Somerset, TA1 2PX</a:t>
            </a:r>
          </a:p>
          <a:p>
            <a:endParaRPr lang="en-GB" sz="1100" dirty="0">
              <a:solidFill>
                <a:schemeClr val="bg1"/>
              </a:solidFill>
              <a:effectLst/>
              <a:latin typeface="Arial" panose="020B0604020202020204" pitchFamily="34" charset="0"/>
              <a:cs typeface="Arial" panose="020B0604020202020204" pitchFamily="34" charset="0"/>
            </a:endParaRPr>
          </a:p>
          <a:p>
            <a:r>
              <a:rPr lang="en-GB" sz="1100" b="1" dirty="0">
                <a:solidFill>
                  <a:schemeClr val="bg1"/>
                </a:solidFill>
                <a:effectLst/>
                <a:latin typeface="Arial" panose="020B0604020202020204" pitchFamily="34" charset="0"/>
                <a:cs typeface="Arial" panose="020B0604020202020204" pitchFamily="34" charset="0"/>
              </a:rPr>
              <a:t>thebarristergroup.co.uk</a:t>
            </a:r>
          </a:p>
        </p:txBody>
      </p:sp>
    </p:spTree>
    <p:extLst>
      <p:ext uri="{BB962C8B-B14F-4D97-AF65-F5344CB8AC3E}">
        <p14:creationId xmlns:p14="http://schemas.microsoft.com/office/powerpoint/2010/main" val="2925091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g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17A4BE-5B5E-C86A-3F1F-A82A8E8FFE3A}"/>
              </a:ext>
            </a:extLst>
          </p:cNvPr>
          <p:cNvSpPr txBox="1">
            <a:spLocks/>
          </p:cNvSpPr>
          <p:nvPr userDrawn="1"/>
        </p:nvSpPr>
        <p:spPr>
          <a:xfrm>
            <a:off x="413408" y="1218779"/>
            <a:ext cx="3478888" cy="4237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F1224"/>
              </a:solidFill>
              <a:latin typeface="Geometos Neue Bold" pitchFamily="2" charset="77"/>
            </a:endParaRPr>
          </a:p>
        </p:txBody>
      </p:sp>
      <p:pic>
        <p:nvPicPr>
          <p:cNvPr id="7" name="Picture 6" descr="A picture containing background pattern&#10;&#10;Description automatically generated">
            <a:extLst>
              <a:ext uri="{FF2B5EF4-FFF2-40B4-BE49-F238E27FC236}">
                <a16:creationId xmlns:a16="http://schemas.microsoft.com/office/drawing/2014/main" id="{024A2F02-911D-CA1C-B9D1-8AD3206B4E1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0067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nav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17A4BE-5B5E-C86A-3F1F-A82A8E8FFE3A}"/>
              </a:ext>
            </a:extLst>
          </p:cNvPr>
          <p:cNvSpPr txBox="1">
            <a:spLocks/>
          </p:cNvSpPr>
          <p:nvPr userDrawn="1"/>
        </p:nvSpPr>
        <p:spPr>
          <a:xfrm>
            <a:off x="413408" y="1218779"/>
            <a:ext cx="3478888" cy="4237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F1224"/>
              </a:solidFill>
              <a:latin typeface="Geometos Neue Bold" pitchFamily="2" charset="77"/>
            </a:endParaRPr>
          </a:p>
        </p:txBody>
      </p:sp>
      <p:pic>
        <p:nvPicPr>
          <p:cNvPr id="7" name="Picture 6">
            <a:extLst>
              <a:ext uri="{FF2B5EF4-FFF2-40B4-BE49-F238E27FC236}">
                <a16:creationId xmlns:a16="http://schemas.microsoft.com/office/drawing/2014/main" id="{024A2F02-911D-CA1C-B9D1-8AD3206B4E1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088729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ic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17A4BE-5B5E-C86A-3F1F-A82A8E8FFE3A}"/>
              </a:ext>
            </a:extLst>
          </p:cNvPr>
          <p:cNvSpPr txBox="1">
            <a:spLocks/>
          </p:cNvSpPr>
          <p:nvPr userDrawn="1"/>
        </p:nvSpPr>
        <p:spPr>
          <a:xfrm>
            <a:off x="413408" y="1218779"/>
            <a:ext cx="3478888" cy="4237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F1224"/>
              </a:solidFill>
              <a:latin typeface="Geometos Neue Bold" pitchFamily="2" charset="77"/>
            </a:endParaRPr>
          </a:p>
        </p:txBody>
      </p:sp>
      <p:pic>
        <p:nvPicPr>
          <p:cNvPr id="7" name="Picture 6">
            <a:extLst>
              <a:ext uri="{FF2B5EF4-FFF2-40B4-BE49-F238E27FC236}">
                <a16:creationId xmlns:a16="http://schemas.microsoft.com/office/drawing/2014/main" id="{024A2F02-911D-CA1C-B9D1-8AD3206B4E1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028149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ic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17A4BE-5B5E-C86A-3F1F-A82A8E8FFE3A}"/>
              </a:ext>
            </a:extLst>
          </p:cNvPr>
          <p:cNvSpPr txBox="1">
            <a:spLocks/>
          </p:cNvSpPr>
          <p:nvPr userDrawn="1"/>
        </p:nvSpPr>
        <p:spPr>
          <a:xfrm>
            <a:off x="413408" y="1218779"/>
            <a:ext cx="3478888" cy="4237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F1224"/>
              </a:solidFill>
              <a:latin typeface="Geometos Neue Bold" pitchFamily="2" charset="77"/>
            </a:endParaRPr>
          </a:p>
        </p:txBody>
      </p:sp>
      <p:pic>
        <p:nvPicPr>
          <p:cNvPr id="7" name="Picture 6">
            <a:extLst>
              <a:ext uri="{FF2B5EF4-FFF2-40B4-BE49-F238E27FC236}">
                <a16:creationId xmlns:a16="http://schemas.microsoft.com/office/drawing/2014/main" id="{024A2F02-911D-CA1C-B9D1-8AD3206B4E1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53233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17A4BE-5B5E-C86A-3F1F-A82A8E8FFE3A}"/>
              </a:ext>
            </a:extLst>
          </p:cNvPr>
          <p:cNvSpPr txBox="1">
            <a:spLocks/>
          </p:cNvSpPr>
          <p:nvPr userDrawn="1"/>
        </p:nvSpPr>
        <p:spPr>
          <a:xfrm>
            <a:off x="413408" y="1218779"/>
            <a:ext cx="3478888" cy="4237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F1224"/>
              </a:solidFill>
              <a:latin typeface="Geometos Neue Bold" pitchFamily="2" charset="77"/>
            </a:endParaRPr>
          </a:p>
        </p:txBody>
      </p:sp>
    </p:spTree>
    <p:extLst>
      <p:ext uri="{BB962C8B-B14F-4D97-AF65-F5344CB8AC3E}">
        <p14:creationId xmlns:p14="http://schemas.microsoft.com/office/powerpoint/2010/main" val="380683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ogo + Tagl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0C4EEE-4E52-1133-BD74-7B595DAA3BDC}"/>
              </a:ext>
            </a:extLst>
          </p:cNvPr>
          <p:cNvSpPr/>
          <p:nvPr userDrawn="1"/>
        </p:nvSpPr>
        <p:spPr>
          <a:xfrm>
            <a:off x="0" y="0"/>
            <a:ext cx="12192000" cy="6858000"/>
          </a:xfrm>
          <a:prstGeom prst="rect">
            <a:avLst/>
          </a:prstGeom>
          <a:solidFill>
            <a:srgbClr val="E5B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logo&#10;&#10;Description automatically generated">
            <a:extLst>
              <a:ext uri="{FF2B5EF4-FFF2-40B4-BE49-F238E27FC236}">
                <a16:creationId xmlns:a16="http://schemas.microsoft.com/office/drawing/2014/main" id="{D7703DC0-5ACB-9056-A9E8-3FA96EB355DA}"/>
              </a:ext>
            </a:extLst>
          </p:cNvPr>
          <p:cNvPicPr>
            <a:picLocks noChangeAspect="1"/>
          </p:cNvPicPr>
          <p:nvPr userDrawn="1"/>
        </p:nvPicPr>
        <p:blipFill>
          <a:blip r:embed="rId2"/>
          <a:stretch>
            <a:fillRect/>
          </a:stretch>
        </p:blipFill>
        <p:spPr>
          <a:xfrm>
            <a:off x="838200" y="2101927"/>
            <a:ext cx="3101745" cy="2965269"/>
          </a:xfrm>
          <a:prstGeom prst="rect">
            <a:avLst/>
          </a:prstGeom>
        </p:spPr>
      </p:pic>
      <p:pic>
        <p:nvPicPr>
          <p:cNvPr id="4" name="Picture 3" descr="A close up of a logo&#10;&#10;Description automatically generated with low confidence">
            <a:extLst>
              <a:ext uri="{FF2B5EF4-FFF2-40B4-BE49-F238E27FC236}">
                <a16:creationId xmlns:a16="http://schemas.microsoft.com/office/drawing/2014/main" id="{FBADCB57-148A-8DB4-FF55-44A3628BA5BA}"/>
              </a:ext>
            </a:extLst>
          </p:cNvPr>
          <p:cNvPicPr>
            <a:picLocks noChangeAspect="1"/>
          </p:cNvPicPr>
          <p:nvPr userDrawn="1"/>
        </p:nvPicPr>
        <p:blipFill>
          <a:blip r:embed="rId3"/>
          <a:stretch>
            <a:fillRect/>
          </a:stretch>
        </p:blipFill>
        <p:spPr>
          <a:xfrm>
            <a:off x="4170680" y="2900680"/>
            <a:ext cx="7204364" cy="1056640"/>
          </a:xfrm>
          <a:prstGeom prst="rect">
            <a:avLst/>
          </a:prstGeom>
        </p:spPr>
      </p:pic>
    </p:spTree>
    <p:extLst>
      <p:ext uri="{BB962C8B-B14F-4D97-AF65-F5344CB8AC3E}">
        <p14:creationId xmlns:p14="http://schemas.microsoft.com/office/powerpoint/2010/main" val="210362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ogo + title,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B7BCD-B679-D737-2240-5F2EDAC964C4}"/>
              </a:ext>
            </a:extLst>
          </p:cNvPr>
          <p:cNvSpPr/>
          <p:nvPr userDrawn="1"/>
        </p:nvSpPr>
        <p:spPr>
          <a:xfrm>
            <a:off x="0" y="0"/>
            <a:ext cx="12192000" cy="6858000"/>
          </a:xfrm>
          <a:prstGeom prst="rect">
            <a:avLst/>
          </a:prstGeom>
          <a:solidFill>
            <a:srgbClr val="0F1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8329984A-10C2-4351-0DDC-5009459A4975}"/>
              </a:ext>
            </a:extLst>
          </p:cNvPr>
          <p:cNvSpPr>
            <a:spLocks noGrp="1"/>
          </p:cNvSpPr>
          <p:nvPr>
            <p:ph type="title" hasCustomPrompt="1"/>
          </p:nvPr>
        </p:nvSpPr>
        <p:spPr>
          <a:xfrm>
            <a:off x="4622655" y="2714978"/>
            <a:ext cx="6886634" cy="1292773"/>
          </a:xfrm>
          <a:prstGeom prst="rect">
            <a:avLst/>
          </a:prstGeom>
        </p:spPr>
        <p:txBody>
          <a:bodyPr/>
          <a:lstStyle>
            <a:lvl1pPr algn="l">
              <a:defRPr sz="4400" b="1" i="0">
                <a:solidFill>
                  <a:srgbClr val="E5B95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3473E965-3401-3796-27D8-FE968C43A9C4}"/>
              </a:ext>
            </a:extLst>
          </p:cNvPr>
          <p:cNvSpPr>
            <a:spLocks noGrp="1"/>
          </p:cNvSpPr>
          <p:nvPr>
            <p:ph type="body" sz="quarter" idx="10" hasCustomPrompt="1"/>
          </p:nvPr>
        </p:nvSpPr>
        <p:spPr>
          <a:xfrm>
            <a:off x="4622655" y="4007751"/>
            <a:ext cx="5801401" cy="377177"/>
          </a:xfrm>
          <a:prstGeom prst="rect">
            <a:avLst/>
          </a:prstGeom>
        </p:spPr>
        <p:txBody>
          <a:bodyPr/>
          <a:lstStyle>
            <a:lvl1pPr marL="0" indent="0">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4" name="Picture 3">
            <a:extLst>
              <a:ext uri="{FF2B5EF4-FFF2-40B4-BE49-F238E27FC236}">
                <a16:creationId xmlns:a16="http://schemas.microsoft.com/office/drawing/2014/main" id="{C131AFD1-6A98-EEF2-28DB-1F9D40F06B79}"/>
              </a:ext>
            </a:extLst>
          </p:cNvPr>
          <p:cNvPicPr>
            <a:picLocks noChangeAspect="1"/>
          </p:cNvPicPr>
          <p:nvPr userDrawn="1"/>
        </p:nvPicPr>
        <p:blipFill>
          <a:blip r:embed="rId2"/>
          <a:srcRect/>
          <a:stretch/>
        </p:blipFill>
        <p:spPr>
          <a:xfrm>
            <a:off x="838199" y="2101927"/>
            <a:ext cx="3101745" cy="2965268"/>
          </a:xfrm>
          <a:prstGeom prst="rect">
            <a:avLst/>
          </a:prstGeom>
        </p:spPr>
      </p:pic>
    </p:spTree>
    <p:extLst>
      <p:ext uri="{BB962C8B-B14F-4D97-AF65-F5344CB8AC3E}">
        <p14:creationId xmlns:p14="http://schemas.microsoft.com/office/powerpoint/2010/main" val="41057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Logo + title, white">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27A4098F-E9D5-26B7-1E52-070867D4BC9B}"/>
              </a:ext>
            </a:extLst>
          </p:cNvPr>
          <p:cNvSpPr>
            <a:spLocks noGrp="1"/>
          </p:cNvSpPr>
          <p:nvPr>
            <p:ph type="title" hasCustomPrompt="1"/>
          </p:nvPr>
        </p:nvSpPr>
        <p:spPr>
          <a:xfrm>
            <a:off x="4622655" y="2714978"/>
            <a:ext cx="6886634" cy="1292773"/>
          </a:xfrm>
          <a:prstGeom prst="rect">
            <a:avLst/>
          </a:prstGeom>
        </p:spPr>
        <p:txBody>
          <a:bodyPr/>
          <a:lstStyle>
            <a:lvl1pPr algn="l">
              <a:defRPr sz="4400" b="1" i="0">
                <a:solidFill>
                  <a:srgbClr val="0F122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5" name="Text Placeholder 10">
            <a:extLst>
              <a:ext uri="{FF2B5EF4-FFF2-40B4-BE49-F238E27FC236}">
                <a16:creationId xmlns:a16="http://schemas.microsoft.com/office/drawing/2014/main" id="{D17A6895-0D18-9659-1DA9-62D361D49F88}"/>
              </a:ext>
            </a:extLst>
          </p:cNvPr>
          <p:cNvSpPr>
            <a:spLocks noGrp="1"/>
          </p:cNvSpPr>
          <p:nvPr>
            <p:ph type="body" sz="quarter" idx="10" hasCustomPrompt="1"/>
          </p:nvPr>
        </p:nvSpPr>
        <p:spPr>
          <a:xfrm>
            <a:off x="4622655" y="4007751"/>
            <a:ext cx="5801401" cy="377177"/>
          </a:xfrm>
          <a:prstGeom prst="rect">
            <a:avLst/>
          </a:prstGeom>
        </p:spPr>
        <p:txBody>
          <a:bodyPr/>
          <a:lstStyle>
            <a:lvl1pPr marL="0" indent="0">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10" name="Picture 9" descr="A picture containing logo&#10;&#10;Description automatically generated">
            <a:extLst>
              <a:ext uri="{FF2B5EF4-FFF2-40B4-BE49-F238E27FC236}">
                <a16:creationId xmlns:a16="http://schemas.microsoft.com/office/drawing/2014/main" id="{99DB1001-18DA-4184-6FB4-2AF6F095942C}"/>
              </a:ext>
            </a:extLst>
          </p:cNvPr>
          <p:cNvPicPr>
            <a:picLocks noChangeAspect="1"/>
          </p:cNvPicPr>
          <p:nvPr userDrawn="1"/>
        </p:nvPicPr>
        <p:blipFill>
          <a:blip r:embed="rId2"/>
          <a:stretch>
            <a:fillRect/>
          </a:stretch>
        </p:blipFill>
        <p:spPr>
          <a:xfrm>
            <a:off x="838200" y="2101927"/>
            <a:ext cx="3101745" cy="2965269"/>
          </a:xfrm>
          <a:prstGeom prst="rect">
            <a:avLst/>
          </a:prstGeom>
        </p:spPr>
      </p:pic>
    </p:spTree>
    <p:extLst>
      <p:ext uri="{BB962C8B-B14F-4D97-AF65-F5344CB8AC3E}">
        <p14:creationId xmlns:p14="http://schemas.microsoft.com/office/powerpoint/2010/main" val="38301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itle + Logo, go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B7BCD-B679-D737-2240-5F2EDAC964C4}"/>
              </a:ext>
            </a:extLst>
          </p:cNvPr>
          <p:cNvSpPr/>
          <p:nvPr userDrawn="1"/>
        </p:nvSpPr>
        <p:spPr>
          <a:xfrm>
            <a:off x="0" y="0"/>
            <a:ext cx="12192000" cy="6858000"/>
          </a:xfrm>
          <a:prstGeom prst="rect">
            <a:avLst/>
          </a:prstGeom>
          <a:solidFill>
            <a:srgbClr val="E5B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8329984A-10C2-4351-0DDC-5009459A4975}"/>
              </a:ext>
            </a:extLst>
          </p:cNvPr>
          <p:cNvSpPr>
            <a:spLocks noGrp="1"/>
          </p:cNvSpPr>
          <p:nvPr>
            <p:ph type="title" hasCustomPrompt="1"/>
          </p:nvPr>
        </p:nvSpPr>
        <p:spPr>
          <a:xfrm>
            <a:off x="2290976" y="2010890"/>
            <a:ext cx="7319368" cy="1292773"/>
          </a:xfrm>
          <a:prstGeom prst="rect">
            <a:avLst/>
          </a:prstGeom>
        </p:spPr>
        <p:txBody>
          <a:bodyPr/>
          <a:lstStyle>
            <a:lvl1pPr algn="ctr">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3473E965-3401-3796-27D8-FE968C43A9C4}"/>
              </a:ext>
            </a:extLst>
          </p:cNvPr>
          <p:cNvSpPr>
            <a:spLocks noGrp="1"/>
          </p:cNvSpPr>
          <p:nvPr>
            <p:ph type="body" sz="quarter" idx="10" hasCustomPrompt="1"/>
          </p:nvPr>
        </p:nvSpPr>
        <p:spPr>
          <a:xfrm>
            <a:off x="3049960" y="3554338"/>
            <a:ext cx="5801401" cy="377177"/>
          </a:xfrm>
          <a:prstGeom prst="rect">
            <a:avLst/>
          </a:prstGeom>
        </p:spPr>
        <p:txBody>
          <a:bodyPr/>
          <a:lstStyle>
            <a:lvl1pPr marL="0" indent="0" algn="ctr">
              <a:buNone/>
              <a:defRPr sz="20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3" name="Picture 2" descr="A picture containing logo&#10;&#10;Description automatically generated">
            <a:extLst>
              <a:ext uri="{FF2B5EF4-FFF2-40B4-BE49-F238E27FC236}">
                <a16:creationId xmlns:a16="http://schemas.microsoft.com/office/drawing/2014/main" id="{27439B2E-CF96-6A27-9333-F3B55F53D3F0}"/>
              </a:ext>
            </a:extLst>
          </p:cNvPr>
          <p:cNvPicPr>
            <a:picLocks noChangeAspect="1"/>
          </p:cNvPicPr>
          <p:nvPr userDrawn="1"/>
        </p:nvPicPr>
        <p:blipFill>
          <a:blip r:embed="rId2"/>
          <a:stretch>
            <a:fillRect/>
          </a:stretch>
        </p:blipFill>
        <p:spPr>
          <a:xfrm>
            <a:off x="322217" y="5532903"/>
            <a:ext cx="957943" cy="915794"/>
          </a:xfrm>
          <a:prstGeom prst="rect">
            <a:avLst/>
          </a:prstGeom>
        </p:spPr>
      </p:pic>
    </p:spTree>
    <p:extLst>
      <p:ext uri="{BB962C8B-B14F-4D97-AF65-F5344CB8AC3E}">
        <p14:creationId xmlns:p14="http://schemas.microsoft.com/office/powerpoint/2010/main" val="197474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itle + Logo,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B7BCD-B679-D737-2240-5F2EDAC964C4}"/>
              </a:ext>
            </a:extLst>
          </p:cNvPr>
          <p:cNvSpPr/>
          <p:nvPr userDrawn="1"/>
        </p:nvSpPr>
        <p:spPr>
          <a:xfrm>
            <a:off x="0" y="0"/>
            <a:ext cx="12192000" cy="6858000"/>
          </a:xfrm>
          <a:prstGeom prst="rect">
            <a:avLst/>
          </a:prstGeom>
          <a:solidFill>
            <a:srgbClr val="0F1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6">
            <a:extLst>
              <a:ext uri="{FF2B5EF4-FFF2-40B4-BE49-F238E27FC236}">
                <a16:creationId xmlns:a16="http://schemas.microsoft.com/office/drawing/2014/main" id="{583C2175-BC0D-7669-E196-000EAABB4910}"/>
              </a:ext>
            </a:extLst>
          </p:cNvPr>
          <p:cNvSpPr>
            <a:spLocks noGrp="1"/>
          </p:cNvSpPr>
          <p:nvPr>
            <p:ph type="title" hasCustomPrompt="1"/>
          </p:nvPr>
        </p:nvSpPr>
        <p:spPr>
          <a:xfrm>
            <a:off x="2290976" y="2010890"/>
            <a:ext cx="7319368" cy="1292773"/>
          </a:xfrm>
          <a:prstGeom prst="rect">
            <a:avLst/>
          </a:prstGeom>
        </p:spPr>
        <p:txBody>
          <a:bodyPr/>
          <a:lstStyle>
            <a:lvl1pPr algn="ctr">
              <a:defRPr sz="4400" b="1" i="0">
                <a:solidFill>
                  <a:srgbClr val="E5B95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5EC541C9-7855-DEED-C8E3-6B46762A33D0}"/>
              </a:ext>
            </a:extLst>
          </p:cNvPr>
          <p:cNvSpPr>
            <a:spLocks noGrp="1"/>
          </p:cNvSpPr>
          <p:nvPr>
            <p:ph type="body" sz="quarter" idx="10" hasCustomPrompt="1"/>
          </p:nvPr>
        </p:nvSpPr>
        <p:spPr>
          <a:xfrm>
            <a:off x="3049960" y="3554338"/>
            <a:ext cx="5801401" cy="377177"/>
          </a:xfrm>
          <a:prstGeom prst="rect">
            <a:avLst/>
          </a:prstGeom>
        </p:spPr>
        <p:txBody>
          <a:bodyPr/>
          <a:lstStyle>
            <a:lvl1pPr marL="0" indent="0" algn="ctr">
              <a:buNone/>
              <a:defRPr sz="2000" b="0" i="0">
                <a:solidFill>
                  <a:srgbClr val="E5B9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title style</a:t>
            </a:r>
            <a:endParaRPr lang="en-US" dirty="0"/>
          </a:p>
        </p:txBody>
      </p:sp>
      <p:pic>
        <p:nvPicPr>
          <p:cNvPr id="8" name="Picture 7">
            <a:extLst>
              <a:ext uri="{FF2B5EF4-FFF2-40B4-BE49-F238E27FC236}">
                <a16:creationId xmlns:a16="http://schemas.microsoft.com/office/drawing/2014/main" id="{70DC718C-2E90-B5D8-01ED-E997A9F75DA1}"/>
              </a:ext>
            </a:extLst>
          </p:cNvPr>
          <p:cNvPicPr>
            <a:picLocks noChangeAspect="1"/>
          </p:cNvPicPr>
          <p:nvPr userDrawn="1"/>
        </p:nvPicPr>
        <p:blipFill>
          <a:blip r:embed="rId2"/>
          <a:srcRect/>
          <a:stretch/>
        </p:blipFill>
        <p:spPr>
          <a:xfrm>
            <a:off x="322217" y="5532903"/>
            <a:ext cx="957943" cy="915793"/>
          </a:xfrm>
          <a:prstGeom prst="rect">
            <a:avLst/>
          </a:prstGeom>
        </p:spPr>
      </p:pic>
    </p:spTree>
    <p:extLst>
      <p:ext uri="{BB962C8B-B14F-4D97-AF65-F5344CB8AC3E}">
        <p14:creationId xmlns:p14="http://schemas.microsoft.com/office/powerpoint/2010/main" val="34074939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769021"/>
      </p:ext>
    </p:extLst>
  </p:cSld>
  <p:clrMap bg1="lt1" tx1="dk1" bg2="lt2" tx2="dk2" accent1="accent1" accent2="accent2" accent3="accent3" accent4="accent4" accent5="accent5" accent6="accent6" hlink="hlink" folHlink="folHlink"/>
  <p:sldLayoutIdLst>
    <p:sldLayoutId id="2147483663" r:id="rId1"/>
    <p:sldLayoutId id="2147483698" r:id="rId2"/>
    <p:sldLayoutId id="2147483707" r:id="rId3"/>
    <p:sldLayoutId id="2147483662" r:id="rId4"/>
    <p:sldLayoutId id="2147483744" r:id="rId5"/>
    <p:sldLayoutId id="2147483708" r:id="rId6"/>
    <p:sldLayoutId id="2147483700" r:id="rId7"/>
    <p:sldLayoutId id="2147483703" r:id="rId8"/>
    <p:sldLayoutId id="2147483704" r:id="rId9"/>
    <p:sldLayoutId id="2147483709" r:id="rId10"/>
    <p:sldLayoutId id="2147483747" r:id="rId11"/>
    <p:sldLayoutId id="2147483705" r:id="rId12"/>
    <p:sldLayoutId id="2147483710" r:id="rId13"/>
    <p:sldLayoutId id="2147483711" r:id="rId14"/>
    <p:sldLayoutId id="2147483712" r:id="rId15"/>
    <p:sldLayoutId id="2147483713" r:id="rId16"/>
    <p:sldLayoutId id="2147483714" r:id="rId17"/>
    <p:sldLayoutId id="2147483745" r:id="rId18"/>
    <p:sldLayoutId id="2147483740" r:id="rId19"/>
    <p:sldLayoutId id="2147483716" r:id="rId20"/>
    <p:sldLayoutId id="2147483742" r:id="rId21"/>
    <p:sldLayoutId id="2147483743" r:id="rId22"/>
    <p:sldLayoutId id="2147483746" r:id="rId23"/>
    <p:sldLayoutId id="2147483715" r:id="rId24"/>
    <p:sldLayoutId id="2147483741" r:id="rId25"/>
    <p:sldLayoutId id="2147483717" r:id="rId26"/>
    <p:sldLayoutId id="2147483718" r:id="rId27"/>
    <p:sldLayoutId id="2147483721" r:id="rId28"/>
    <p:sldLayoutId id="2147483722" r:id="rId29"/>
    <p:sldLayoutId id="2147483719" r:id="rId30"/>
    <p:sldLayoutId id="2147483720" r:id="rId31"/>
    <p:sldLayoutId id="2147483686" r:id="rId32"/>
    <p:sldLayoutId id="2147483724" r:id="rId33"/>
    <p:sldLayoutId id="2147483725" r:id="rId34"/>
    <p:sldLayoutId id="2147483726" r:id="rId35"/>
    <p:sldLayoutId id="2147483727" r:id="rId36"/>
    <p:sldLayoutId id="2147483728" r:id="rId37"/>
    <p:sldLayoutId id="2147483733" r:id="rId38"/>
    <p:sldLayoutId id="2147483734" r:id="rId39"/>
    <p:sldLayoutId id="2147483730" r:id="rId40"/>
    <p:sldLayoutId id="2147483729" r:id="rId41"/>
    <p:sldLayoutId id="2147483732" r:id="rId42"/>
    <p:sldLayoutId id="2147483731" r:id="rId43"/>
    <p:sldLayoutId id="2147483723" r:id="rId44"/>
    <p:sldLayoutId id="2147483736" r:id="rId45"/>
    <p:sldLayoutId id="2147483737" r:id="rId46"/>
    <p:sldLayoutId id="2147483739" r:id="rId47"/>
    <p:sldLayoutId id="2147483735"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26.webp"/><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0183-5EE7-F286-CD90-5EEF1DD4F7EB}"/>
              </a:ext>
            </a:extLst>
          </p:cNvPr>
          <p:cNvSpPr>
            <a:spLocks noGrp="1"/>
          </p:cNvSpPr>
          <p:nvPr>
            <p:ph type="title"/>
          </p:nvPr>
        </p:nvSpPr>
        <p:spPr/>
        <p:txBody>
          <a:bodyPr/>
          <a:lstStyle/>
          <a:p>
            <a:r>
              <a:rPr lang="en-US" sz="4800" dirty="0"/>
              <a:t>Safeguarding Children in Unregulated Settings</a:t>
            </a:r>
          </a:p>
        </p:txBody>
      </p:sp>
      <p:sp>
        <p:nvSpPr>
          <p:cNvPr id="3" name="Text Placeholder 2">
            <a:extLst>
              <a:ext uri="{FF2B5EF4-FFF2-40B4-BE49-F238E27FC236}">
                <a16:creationId xmlns:a16="http://schemas.microsoft.com/office/drawing/2014/main" id="{4B5CA97E-4F85-991B-D803-BD69D9B50BD1}"/>
              </a:ext>
            </a:extLst>
          </p:cNvPr>
          <p:cNvSpPr>
            <a:spLocks noGrp="1"/>
          </p:cNvSpPr>
          <p:nvPr>
            <p:ph type="body" sz="quarter" idx="10"/>
          </p:nvPr>
        </p:nvSpPr>
        <p:spPr>
          <a:xfrm>
            <a:off x="1809543" y="3429000"/>
            <a:ext cx="6072187" cy="675861"/>
          </a:xfrm>
        </p:spPr>
        <p:txBody>
          <a:bodyPr/>
          <a:lstStyle/>
          <a:p>
            <a:r>
              <a:rPr lang="en-US" sz="4000" b="1" dirty="0"/>
              <a:t>Carolyne Willow</a:t>
            </a:r>
          </a:p>
        </p:txBody>
      </p:sp>
    </p:spTree>
    <p:extLst>
      <p:ext uri="{BB962C8B-B14F-4D97-AF65-F5344CB8AC3E}">
        <p14:creationId xmlns:p14="http://schemas.microsoft.com/office/powerpoint/2010/main" val="354685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erson with a chain&#10;&#10;AI-generated content may be incorrect.">
            <a:extLst>
              <a:ext uri="{FF2B5EF4-FFF2-40B4-BE49-F238E27FC236}">
                <a16:creationId xmlns:a16="http://schemas.microsoft.com/office/drawing/2014/main" id="{71E0F6D6-2DCF-33AA-EDAF-B49F88882984}"/>
              </a:ext>
            </a:extLst>
          </p:cNvPr>
          <p:cNvPicPr>
            <a:picLocks noChangeAspect="1"/>
          </p:cNvPicPr>
          <p:nvPr/>
        </p:nvPicPr>
        <p:blipFill>
          <a:blip r:embed="rId2"/>
          <a:stretch>
            <a:fillRect/>
          </a:stretch>
        </p:blipFill>
        <p:spPr>
          <a:xfrm>
            <a:off x="2879926" y="0"/>
            <a:ext cx="6432147" cy="6858000"/>
          </a:xfrm>
          <a:prstGeom prst="rect">
            <a:avLst/>
          </a:prstGeom>
        </p:spPr>
      </p:pic>
    </p:spTree>
    <p:extLst>
      <p:ext uri="{BB962C8B-B14F-4D97-AF65-F5344CB8AC3E}">
        <p14:creationId xmlns:p14="http://schemas.microsoft.com/office/powerpoint/2010/main" val="411559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EB9E4-87B2-9427-DEA5-39082B55D41E}"/>
            </a:ext>
          </a:extLst>
        </p:cNvPr>
        <p:cNvGrpSpPr/>
        <p:nvPr/>
      </p:nvGrpSpPr>
      <p:grpSpPr>
        <a:xfrm>
          <a:off x="0" y="0"/>
          <a:ext cx="0" cy="0"/>
          <a:chOff x="0" y="0"/>
          <a:chExt cx="0" cy="0"/>
        </a:xfrm>
      </p:grpSpPr>
      <p:pic>
        <p:nvPicPr>
          <p:cNvPr id="3" name="Picture 2" descr="A screenshot of a person with a chain&#10;&#10;AI-generated content may be incorrect.">
            <a:extLst>
              <a:ext uri="{FF2B5EF4-FFF2-40B4-BE49-F238E27FC236}">
                <a16:creationId xmlns:a16="http://schemas.microsoft.com/office/drawing/2014/main" id="{2D584702-1CEC-5F8A-65EE-E0E6A8FF497E}"/>
              </a:ext>
            </a:extLst>
          </p:cNvPr>
          <p:cNvPicPr>
            <a:picLocks noChangeAspect="1"/>
          </p:cNvPicPr>
          <p:nvPr/>
        </p:nvPicPr>
        <p:blipFill>
          <a:blip r:embed="rId2"/>
          <a:stretch>
            <a:fillRect/>
          </a:stretch>
        </p:blipFill>
        <p:spPr>
          <a:xfrm>
            <a:off x="2879926" y="0"/>
            <a:ext cx="6432147" cy="6858000"/>
          </a:xfrm>
          <a:prstGeom prst="rect">
            <a:avLst/>
          </a:prstGeom>
        </p:spPr>
      </p:pic>
      <p:sp>
        <p:nvSpPr>
          <p:cNvPr id="2" name="TextBox 1">
            <a:extLst>
              <a:ext uri="{FF2B5EF4-FFF2-40B4-BE49-F238E27FC236}">
                <a16:creationId xmlns:a16="http://schemas.microsoft.com/office/drawing/2014/main" id="{824F1DD3-CE28-902B-7C99-9144DBBA6ACB}"/>
              </a:ext>
            </a:extLst>
          </p:cNvPr>
          <p:cNvSpPr txBox="1"/>
          <p:nvPr/>
        </p:nvSpPr>
        <p:spPr>
          <a:xfrm>
            <a:off x="7615039" y="2521059"/>
            <a:ext cx="3929448" cy="2009061"/>
          </a:xfrm>
          <a:prstGeom prst="round2Diag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ctr"/>
            <a:r>
              <a:rPr lang="en-US" sz="2800" b="1" dirty="0">
                <a:latin typeface="Calibri" panose="020F0502020204030204" pitchFamily="34" charset="0"/>
                <a:cs typeface="Calibri" panose="020F0502020204030204" pitchFamily="34" charset="0"/>
              </a:rPr>
              <a:t>2019 – at least 14 local authority investigations into organised abuse </a:t>
            </a:r>
          </a:p>
          <a:p>
            <a:pPr algn="ctr"/>
            <a:r>
              <a:rPr lang="en-US" sz="2800" b="1" dirty="0">
                <a:latin typeface="Calibri" panose="020F0502020204030204" pitchFamily="34" charset="0"/>
                <a:cs typeface="Calibri" panose="020F0502020204030204" pitchFamily="34" charset="0"/>
              </a:rPr>
              <a:t>in past 4 years</a:t>
            </a:r>
          </a:p>
        </p:txBody>
      </p:sp>
    </p:spTree>
    <p:extLst>
      <p:ext uri="{BB962C8B-B14F-4D97-AF65-F5344CB8AC3E}">
        <p14:creationId xmlns:p14="http://schemas.microsoft.com/office/powerpoint/2010/main" val="343607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green and white website&#10;&#10;AI-generated content may be incorrect.">
            <a:extLst>
              <a:ext uri="{FF2B5EF4-FFF2-40B4-BE49-F238E27FC236}">
                <a16:creationId xmlns:a16="http://schemas.microsoft.com/office/drawing/2014/main" id="{E4D70476-3B44-403F-5B29-E0978EDEEF97}"/>
              </a:ext>
            </a:extLst>
          </p:cNvPr>
          <p:cNvPicPr>
            <a:picLocks noChangeAspect="1"/>
          </p:cNvPicPr>
          <p:nvPr/>
        </p:nvPicPr>
        <p:blipFill>
          <a:blip r:embed="rId2"/>
          <a:stretch>
            <a:fillRect/>
          </a:stretch>
        </p:blipFill>
        <p:spPr>
          <a:xfrm>
            <a:off x="0" y="0"/>
            <a:ext cx="5291666" cy="2936873"/>
          </a:xfrm>
          <a:prstGeom prst="rect">
            <a:avLst/>
          </a:prstGeom>
        </p:spPr>
      </p:pic>
      <p:pic>
        <p:nvPicPr>
          <p:cNvPr id="7" name="Picture 6" descr="A screenshot of a phone&#10;&#10;AI-generated content may be incorrect.">
            <a:extLst>
              <a:ext uri="{FF2B5EF4-FFF2-40B4-BE49-F238E27FC236}">
                <a16:creationId xmlns:a16="http://schemas.microsoft.com/office/drawing/2014/main" id="{7AFBA666-7586-8B25-4B67-CEC5818754BE}"/>
              </a:ext>
            </a:extLst>
          </p:cNvPr>
          <p:cNvPicPr>
            <a:picLocks noChangeAspect="1"/>
          </p:cNvPicPr>
          <p:nvPr/>
        </p:nvPicPr>
        <p:blipFill>
          <a:blip r:embed="rId3"/>
          <a:stretch>
            <a:fillRect/>
          </a:stretch>
        </p:blipFill>
        <p:spPr>
          <a:xfrm>
            <a:off x="207457" y="3921128"/>
            <a:ext cx="11777086" cy="1796006"/>
          </a:xfrm>
          <a:prstGeom prst="rect">
            <a:avLst/>
          </a:prstGeom>
        </p:spPr>
      </p:pic>
    </p:spTree>
    <p:extLst>
      <p:ext uri="{BB962C8B-B14F-4D97-AF65-F5344CB8AC3E}">
        <p14:creationId xmlns:p14="http://schemas.microsoft.com/office/powerpoint/2010/main" val="126725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1E24D-D955-89D3-5BC2-08595D72801E}"/>
            </a:ext>
          </a:extLst>
        </p:cNvPr>
        <p:cNvGrpSpPr/>
        <p:nvPr/>
      </p:nvGrpSpPr>
      <p:grpSpPr>
        <a:xfrm>
          <a:off x="0" y="0"/>
          <a:ext cx="0" cy="0"/>
          <a:chOff x="0" y="0"/>
          <a:chExt cx="0" cy="0"/>
        </a:xfrm>
      </p:grpSpPr>
      <p:pic>
        <p:nvPicPr>
          <p:cNvPr id="9" name="Picture 8" descr="A screenshot of a green and white website&#10;&#10;AI-generated content may be incorrect.">
            <a:extLst>
              <a:ext uri="{FF2B5EF4-FFF2-40B4-BE49-F238E27FC236}">
                <a16:creationId xmlns:a16="http://schemas.microsoft.com/office/drawing/2014/main" id="{550926CE-8EAB-BF9F-3E82-65BA32DCAF85}"/>
              </a:ext>
            </a:extLst>
          </p:cNvPr>
          <p:cNvPicPr>
            <a:picLocks noChangeAspect="1"/>
          </p:cNvPicPr>
          <p:nvPr/>
        </p:nvPicPr>
        <p:blipFill>
          <a:blip r:embed="rId2"/>
          <a:stretch>
            <a:fillRect/>
          </a:stretch>
        </p:blipFill>
        <p:spPr>
          <a:xfrm>
            <a:off x="0" y="0"/>
            <a:ext cx="5291666" cy="2936873"/>
          </a:xfrm>
          <a:prstGeom prst="rect">
            <a:avLst/>
          </a:prstGeom>
        </p:spPr>
      </p:pic>
      <p:pic>
        <p:nvPicPr>
          <p:cNvPr id="7" name="Picture 6" descr="A screenshot of a phone&#10;&#10;AI-generated content may be incorrect.">
            <a:extLst>
              <a:ext uri="{FF2B5EF4-FFF2-40B4-BE49-F238E27FC236}">
                <a16:creationId xmlns:a16="http://schemas.microsoft.com/office/drawing/2014/main" id="{AE1930BB-E5E2-F80D-A4AD-EC943461A09E}"/>
              </a:ext>
            </a:extLst>
          </p:cNvPr>
          <p:cNvPicPr>
            <a:picLocks noChangeAspect="1"/>
          </p:cNvPicPr>
          <p:nvPr/>
        </p:nvPicPr>
        <p:blipFill>
          <a:blip r:embed="rId3"/>
          <a:stretch>
            <a:fillRect/>
          </a:stretch>
        </p:blipFill>
        <p:spPr>
          <a:xfrm>
            <a:off x="207457" y="3921128"/>
            <a:ext cx="11777086" cy="1796006"/>
          </a:xfrm>
          <a:prstGeom prst="rect">
            <a:avLst/>
          </a:prstGeom>
        </p:spPr>
      </p:pic>
      <p:sp>
        <p:nvSpPr>
          <p:cNvPr id="10" name="TextBox 9">
            <a:extLst>
              <a:ext uri="{FF2B5EF4-FFF2-40B4-BE49-F238E27FC236}">
                <a16:creationId xmlns:a16="http://schemas.microsoft.com/office/drawing/2014/main" id="{5935DA68-A899-A116-F6B1-9101FF9732B2}"/>
              </a:ext>
            </a:extLst>
          </p:cNvPr>
          <p:cNvSpPr txBox="1"/>
          <p:nvPr/>
        </p:nvSpPr>
        <p:spPr>
          <a:xfrm>
            <a:off x="6900336" y="889686"/>
            <a:ext cx="3929448" cy="2485787"/>
          </a:xfrm>
          <a:prstGeom prst="round2Diag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ctr"/>
            <a:r>
              <a:rPr lang="en-US" sz="2800" b="1" dirty="0">
                <a:latin typeface="Calibri" panose="020F0502020204030204" pitchFamily="34" charset="0"/>
                <a:cs typeface="Calibri" panose="020F0502020204030204" pitchFamily="34" charset="0"/>
              </a:rPr>
              <a:t>22 children in care died in unregulated settings in two years (2018-20)</a:t>
            </a: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All aged 16 or 17</a:t>
            </a:r>
          </a:p>
        </p:txBody>
      </p:sp>
    </p:spTree>
    <p:extLst>
      <p:ext uri="{BB962C8B-B14F-4D97-AF65-F5344CB8AC3E}">
        <p14:creationId xmlns:p14="http://schemas.microsoft.com/office/powerpoint/2010/main" val="205232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E3D9-262D-8E38-6CDD-436EEC59600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2259824-9783-F4B4-3B03-B95E31219FF8}"/>
              </a:ext>
            </a:extLst>
          </p:cNvPr>
          <p:cNvSpPr txBox="1"/>
          <p:nvPr/>
        </p:nvSpPr>
        <p:spPr>
          <a:xfrm>
            <a:off x="784457" y="2186105"/>
            <a:ext cx="5099508" cy="2485787"/>
          </a:xfrm>
          <a:prstGeom prst="round2Diag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ctr"/>
            <a:r>
              <a:rPr lang="en-US" sz="2800" b="1" dirty="0">
                <a:latin typeface="Calibri" panose="020F0502020204030204" pitchFamily="34" charset="0"/>
                <a:cs typeface="Calibri" panose="020F0502020204030204" pitchFamily="34" charset="0"/>
              </a:rPr>
              <a:t>22 children in care died in unregulated settings in two years (2018-20)</a:t>
            </a: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All aged 16 or 17</a:t>
            </a:r>
          </a:p>
        </p:txBody>
      </p:sp>
      <p:sp>
        <p:nvSpPr>
          <p:cNvPr id="2" name="TextBox 1">
            <a:extLst>
              <a:ext uri="{FF2B5EF4-FFF2-40B4-BE49-F238E27FC236}">
                <a16:creationId xmlns:a16="http://schemas.microsoft.com/office/drawing/2014/main" id="{DD6E155C-3E0B-B2ED-D370-E07706A2580C}"/>
              </a:ext>
            </a:extLst>
          </p:cNvPr>
          <p:cNvSpPr txBox="1"/>
          <p:nvPr/>
        </p:nvSpPr>
        <p:spPr>
          <a:xfrm>
            <a:off x="6096000" y="2186105"/>
            <a:ext cx="5311543" cy="2485787"/>
          </a:xfrm>
          <a:prstGeom prst="round2Diag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ctr"/>
            <a:r>
              <a:rPr lang="en-US" sz="2800" b="1" dirty="0">
                <a:latin typeface="Calibri" panose="020F0502020204030204" pitchFamily="34" charset="0"/>
                <a:cs typeface="Calibri" panose="020F0502020204030204" pitchFamily="34" charset="0"/>
              </a:rPr>
              <a:t>BBC Newsnight: of four children in care who died in unregulated settings between April and September 2020, three had taken their own lives</a:t>
            </a:r>
          </a:p>
        </p:txBody>
      </p:sp>
    </p:spTree>
    <p:extLst>
      <p:ext uri="{BB962C8B-B14F-4D97-AF65-F5344CB8AC3E}">
        <p14:creationId xmlns:p14="http://schemas.microsoft.com/office/powerpoint/2010/main" val="105486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circle with white text&#10;&#10;AI-generated content may be incorrect.">
            <a:extLst>
              <a:ext uri="{FF2B5EF4-FFF2-40B4-BE49-F238E27FC236}">
                <a16:creationId xmlns:a16="http://schemas.microsoft.com/office/drawing/2014/main" id="{FDA4CEDC-358D-26DA-2452-FE2D5D0967E1}"/>
              </a:ext>
            </a:extLst>
          </p:cNvPr>
          <p:cNvPicPr>
            <a:picLocks noChangeAspect="1"/>
          </p:cNvPicPr>
          <p:nvPr/>
        </p:nvPicPr>
        <p:blipFill>
          <a:blip r:embed="rId2"/>
          <a:stretch>
            <a:fillRect/>
          </a:stretch>
        </p:blipFill>
        <p:spPr>
          <a:xfrm>
            <a:off x="3714750" y="516835"/>
            <a:ext cx="4762500" cy="4762500"/>
          </a:xfrm>
          <a:prstGeom prst="rect">
            <a:avLst/>
          </a:prstGeom>
        </p:spPr>
      </p:pic>
      <p:sp>
        <p:nvSpPr>
          <p:cNvPr id="4" name="TextBox 3">
            <a:extLst>
              <a:ext uri="{FF2B5EF4-FFF2-40B4-BE49-F238E27FC236}">
                <a16:creationId xmlns:a16="http://schemas.microsoft.com/office/drawing/2014/main" id="{5BF6FC73-EE7D-2032-1162-295BE5F4B827}"/>
              </a:ext>
            </a:extLst>
          </p:cNvPr>
          <p:cNvSpPr txBox="1"/>
          <p:nvPr/>
        </p:nvSpPr>
        <p:spPr>
          <a:xfrm>
            <a:off x="922682" y="5546034"/>
            <a:ext cx="10497379"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National campaign launched January 2020</a:t>
            </a:r>
          </a:p>
        </p:txBody>
      </p:sp>
    </p:spTree>
    <p:extLst>
      <p:ext uri="{BB962C8B-B14F-4D97-AF65-F5344CB8AC3E}">
        <p14:creationId xmlns:p14="http://schemas.microsoft.com/office/powerpoint/2010/main" val="251470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F04DB-9A0B-65C7-23B2-8695F5151F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2BAD23-856A-ED36-9640-02C86812DD77}"/>
              </a:ext>
            </a:extLst>
          </p:cNvPr>
          <p:cNvSpPr txBox="1"/>
          <p:nvPr/>
        </p:nvSpPr>
        <p:spPr>
          <a:xfrm>
            <a:off x="2930388" y="2721114"/>
            <a:ext cx="6750326"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Care-less accommodation</a:t>
            </a:r>
          </a:p>
        </p:txBody>
      </p:sp>
    </p:spTree>
    <p:extLst>
      <p:ext uri="{BB962C8B-B14F-4D97-AF65-F5344CB8AC3E}">
        <p14:creationId xmlns:p14="http://schemas.microsoft.com/office/powerpoint/2010/main" val="280260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79C5C-19FF-9E56-B1BD-96718808A4B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3DBF4D-E6D4-A25A-87BB-7FAA63A7D25B}"/>
              </a:ext>
            </a:extLst>
          </p:cNvPr>
          <p:cNvSpPr txBox="1"/>
          <p:nvPr/>
        </p:nvSpPr>
        <p:spPr>
          <a:xfrm>
            <a:off x="1687995" y="2721114"/>
            <a:ext cx="8816009"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“It’s like a house without parents”</a:t>
            </a:r>
          </a:p>
        </p:txBody>
      </p:sp>
      <p:sp>
        <p:nvSpPr>
          <p:cNvPr id="2" name="TextBox 1">
            <a:extLst>
              <a:ext uri="{FF2B5EF4-FFF2-40B4-BE49-F238E27FC236}">
                <a16:creationId xmlns:a16="http://schemas.microsoft.com/office/drawing/2014/main" id="{0E1EAA79-8F85-73A2-C0A9-85A5E9489F34}"/>
              </a:ext>
            </a:extLst>
          </p:cNvPr>
          <p:cNvSpPr txBox="1"/>
          <p:nvPr/>
        </p:nvSpPr>
        <p:spPr>
          <a:xfrm>
            <a:off x="6361043" y="5068957"/>
            <a:ext cx="5516217" cy="1200329"/>
          </a:xfrm>
          <a:prstGeom prst="rect">
            <a:avLst/>
          </a:prstGeom>
          <a:noFill/>
        </p:spPr>
        <p:txBody>
          <a:bodyPr wrap="square" rtlCol="0">
            <a:spAutoFit/>
          </a:bodyPr>
          <a:lstStyle/>
          <a:p>
            <a:r>
              <a:rPr lang="en-US" sz="2400" b="1" dirty="0"/>
              <a:t>Care Leavers Forum discussion of unregulated accommodation, June 2020</a:t>
            </a:r>
            <a:br>
              <a:rPr lang="en-US" sz="2400" b="1" dirty="0"/>
            </a:br>
            <a:r>
              <a:rPr lang="en-US" sz="2400" b="1" dirty="0"/>
              <a:t>(published by Article 39)</a:t>
            </a:r>
          </a:p>
        </p:txBody>
      </p:sp>
    </p:spTree>
    <p:extLst>
      <p:ext uri="{BB962C8B-B14F-4D97-AF65-F5344CB8AC3E}">
        <p14:creationId xmlns:p14="http://schemas.microsoft.com/office/powerpoint/2010/main" val="341201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8231F-B252-0A24-9238-9DB7D4531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03B94-E42B-FF1A-FC26-64A897766093}"/>
              </a:ext>
            </a:extLst>
          </p:cNvPr>
          <p:cNvSpPr>
            <a:spLocks noGrp="1"/>
          </p:cNvSpPr>
          <p:nvPr>
            <p:ph type="title"/>
          </p:nvPr>
        </p:nvSpPr>
        <p:spPr/>
        <p:txBody>
          <a:bodyPr/>
          <a:lstStyle/>
          <a:p>
            <a:r>
              <a:rPr lang="en-US" sz="4000" dirty="0"/>
              <a:t>3. Regulation of supported accommodation</a:t>
            </a:r>
          </a:p>
        </p:txBody>
      </p:sp>
      <p:pic>
        <p:nvPicPr>
          <p:cNvPr id="7" name="Picture 6" descr="A white document with blue text&#10;&#10;AI-generated content may be incorrect.">
            <a:extLst>
              <a:ext uri="{FF2B5EF4-FFF2-40B4-BE49-F238E27FC236}">
                <a16:creationId xmlns:a16="http://schemas.microsoft.com/office/drawing/2014/main" id="{8620EA1B-2E4A-72D4-9942-A6C4E9F30DC3}"/>
              </a:ext>
            </a:extLst>
          </p:cNvPr>
          <p:cNvPicPr>
            <a:picLocks noChangeAspect="1"/>
          </p:cNvPicPr>
          <p:nvPr/>
        </p:nvPicPr>
        <p:blipFill>
          <a:blip r:embed="rId2"/>
          <a:stretch>
            <a:fillRect/>
          </a:stretch>
        </p:blipFill>
        <p:spPr>
          <a:xfrm>
            <a:off x="7458013" y="1793071"/>
            <a:ext cx="3877858" cy="4881044"/>
          </a:xfrm>
          <a:prstGeom prst="rect">
            <a:avLst/>
          </a:prstGeom>
          <a:ln>
            <a:solidFill>
              <a:schemeClr val="tx1"/>
            </a:solidFill>
          </a:ln>
        </p:spPr>
      </p:pic>
    </p:spTree>
    <p:extLst>
      <p:ext uri="{BB962C8B-B14F-4D97-AF65-F5344CB8AC3E}">
        <p14:creationId xmlns:p14="http://schemas.microsoft.com/office/powerpoint/2010/main" val="361035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C316E-336A-5BC5-D89A-4ACBD13DA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2F12D-B3D2-522B-E0D4-5C58EC59411B}"/>
              </a:ext>
            </a:extLst>
          </p:cNvPr>
          <p:cNvSpPr>
            <a:spLocks noGrp="1"/>
          </p:cNvSpPr>
          <p:nvPr>
            <p:ph type="title"/>
          </p:nvPr>
        </p:nvSpPr>
        <p:spPr/>
        <p:txBody>
          <a:bodyPr/>
          <a:lstStyle/>
          <a:p>
            <a:r>
              <a:rPr lang="en-US" sz="4000" dirty="0"/>
              <a:t>3. Regulation of supported accommodation</a:t>
            </a:r>
          </a:p>
        </p:txBody>
      </p:sp>
      <p:sp>
        <p:nvSpPr>
          <p:cNvPr id="5" name="TextBox 4">
            <a:extLst>
              <a:ext uri="{FF2B5EF4-FFF2-40B4-BE49-F238E27FC236}">
                <a16:creationId xmlns:a16="http://schemas.microsoft.com/office/drawing/2014/main" id="{D0DC0FFB-CF92-1DD3-E0BC-DCF6B8885765}"/>
              </a:ext>
            </a:extLst>
          </p:cNvPr>
          <p:cNvSpPr txBox="1"/>
          <p:nvPr/>
        </p:nvSpPr>
        <p:spPr>
          <a:xfrm>
            <a:off x="1786974" y="3413277"/>
            <a:ext cx="9462304" cy="2677656"/>
          </a:xfrm>
          <a:prstGeom prst="rect">
            <a:avLst/>
          </a:prstGeom>
          <a:noFill/>
        </p:spPr>
        <p:txBody>
          <a:bodyPr wrap="square">
            <a:spAutoFit/>
          </a:bodyPr>
          <a:lstStyle/>
          <a:p>
            <a:pPr>
              <a:buNone/>
            </a:pPr>
            <a:r>
              <a:rPr lang="en-GB" sz="2400" dirty="0">
                <a:effectLst/>
                <a:latin typeface="Arial" panose="020B0604020202020204" pitchFamily="34" charset="0"/>
                <a:cs typeface="Arial" panose="020B0604020202020204" pitchFamily="34" charset="0"/>
              </a:rPr>
              <a:t>As children grow up … they gradually gain more independence from their parents</a:t>
            </a:r>
            <a:r>
              <a:rPr lang="en-GB" sz="2400" dirty="0">
                <a:latin typeface="Arial" panose="020B0604020202020204" pitchFamily="34" charset="0"/>
                <a:cs typeface="Arial" panose="020B0604020202020204" pitchFamily="34" charset="0"/>
              </a:rPr>
              <a:t> … </a:t>
            </a:r>
            <a:r>
              <a:rPr lang="en-GB" sz="2400" dirty="0">
                <a:effectLst/>
                <a:latin typeface="Arial" panose="020B0604020202020204" pitchFamily="34" charset="0"/>
                <a:cs typeface="Arial" panose="020B0604020202020204" pitchFamily="34" charset="0"/>
              </a:rPr>
              <a:t>the care system seeks to replicate this with a transition to independence that begins at 16, when a young person could ask to leave care or to move to semi-independent accommodation. This form of provision </a:t>
            </a:r>
            <a:r>
              <a:rPr lang="en-GB" sz="2400" dirty="0">
                <a:effectLst/>
                <a:highlight>
                  <a:srgbClr val="FFFF00"/>
                </a:highlight>
                <a:latin typeface="Arial" panose="020B0604020202020204" pitchFamily="34" charset="0"/>
                <a:cs typeface="Arial" panose="020B0604020202020204" pitchFamily="34" charset="0"/>
              </a:rPr>
              <a:t>can therefore be appropriate for older children where it is part of a carefully managed transition to independence as part of their care plan</a:t>
            </a:r>
            <a:r>
              <a:rPr lang="en-GB" sz="2400" dirty="0">
                <a:effectLst/>
                <a:latin typeface="Arial" panose="020B0604020202020204" pitchFamily="34" charset="0"/>
                <a:cs typeface="Arial" panose="020B0604020202020204" pitchFamily="34" charset="0"/>
              </a:rPr>
              <a:t>…</a:t>
            </a:r>
          </a:p>
        </p:txBody>
      </p:sp>
      <p:pic>
        <p:nvPicPr>
          <p:cNvPr id="3" name="Picture 2" descr="A white document with blue text&#10;&#10;AI-generated content may be incorrect.">
            <a:extLst>
              <a:ext uri="{FF2B5EF4-FFF2-40B4-BE49-F238E27FC236}">
                <a16:creationId xmlns:a16="http://schemas.microsoft.com/office/drawing/2014/main" id="{61DAFBF8-C04C-EF97-1FBE-D1A39D4065C6}"/>
              </a:ext>
            </a:extLst>
          </p:cNvPr>
          <p:cNvPicPr>
            <a:picLocks noChangeAspect="1"/>
          </p:cNvPicPr>
          <p:nvPr/>
        </p:nvPicPr>
        <p:blipFill>
          <a:blip r:embed="rId2"/>
          <a:stretch>
            <a:fillRect/>
          </a:stretch>
        </p:blipFill>
        <p:spPr>
          <a:xfrm>
            <a:off x="9297714" y="183009"/>
            <a:ext cx="2214623" cy="2787536"/>
          </a:xfrm>
          <a:prstGeom prst="rect">
            <a:avLst/>
          </a:prstGeom>
          <a:ln>
            <a:solidFill>
              <a:schemeClr val="tx1"/>
            </a:solidFill>
          </a:ln>
        </p:spPr>
      </p:pic>
      <p:sp>
        <p:nvSpPr>
          <p:cNvPr id="4" name="TextBox 3">
            <a:extLst>
              <a:ext uri="{FF2B5EF4-FFF2-40B4-BE49-F238E27FC236}">
                <a16:creationId xmlns:a16="http://schemas.microsoft.com/office/drawing/2014/main" id="{2898E626-D068-EF55-3B4E-294F8E4E84D5}"/>
              </a:ext>
            </a:extLst>
          </p:cNvPr>
          <p:cNvSpPr txBox="1"/>
          <p:nvPr/>
        </p:nvSpPr>
        <p:spPr>
          <a:xfrm>
            <a:off x="1700381" y="2678157"/>
            <a:ext cx="440510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Aged 16 and 17</a:t>
            </a:r>
          </a:p>
        </p:txBody>
      </p:sp>
    </p:spTree>
    <p:extLst>
      <p:ext uri="{BB962C8B-B14F-4D97-AF65-F5344CB8AC3E}">
        <p14:creationId xmlns:p14="http://schemas.microsoft.com/office/powerpoint/2010/main" val="67892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A01B-6129-039A-9371-848EFDEC6746}"/>
              </a:ext>
            </a:extLst>
          </p:cNvPr>
          <p:cNvSpPr>
            <a:spLocks noGrp="1"/>
          </p:cNvSpPr>
          <p:nvPr>
            <p:ph type="title"/>
          </p:nvPr>
        </p:nvSpPr>
        <p:spPr/>
        <p:txBody>
          <a:bodyPr/>
          <a:lstStyle/>
          <a:p>
            <a:r>
              <a:rPr lang="en-US" sz="4000" dirty="0"/>
              <a:t>Outline</a:t>
            </a:r>
          </a:p>
        </p:txBody>
      </p:sp>
      <p:sp>
        <p:nvSpPr>
          <p:cNvPr id="4" name="Text Placeholder 3">
            <a:extLst>
              <a:ext uri="{FF2B5EF4-FFF2-40B4-BE49-F238E27FC236}">
                <a16:creationId xmlns:a16="http://schemas.microsoft.com/office/drawing/2014/main" id="{8CC2417B-4140-37A8-909C-14EF913791EF}"/>
              </a:ext>
            </a:extLst>
          </p:cNvPr>
          <p:cNvSpPr>
            <a:spLocks noGrp="1"/>
          </p:cNvSpPr>
          <p:nvPr>
            <p:ph type="body" sz="quarter" idx="11"/>
          </p:nvPr>
        </p:nvSpPr>
        <p:spPr>
          <a:xfrm>
            <a:off x="1700214" y="2527300"/>
            <a:ext cx="8646421" cy="3376613"/>
          </a:xfrm>
        </p:spPr>
        <p:txBody>
          <a:bodyPr/>
          <a:lstStyle/>
          <a:p>
            <a:pPr marL="514350" indent="-514350">
              <a:buFont typeface="+mj-lt"/>
              <a:buAutoNum type="arabicPeriod"/>
            </a:pPr>
            <a:r>
              <a:rPr lang="en-US" sz="2400" dirty="0"/>
              <a:t>What do we mean by unregulated settings?</a:t>
            </a:r>
          </a:p>
          <a:p>
            <a:pPr marL="514350" indent="-514350">
              <a:buFont typeface="+mj-lt"/>
              <a:buAutoNum type="arabicPeriod"/>
            </a:pPr>
            <a:r>
              <a:rPr lang="en-US" sz="2400" dirty="0"/>
              <a:t>Harms, risks and calls for change</a:t>
            </a:r>
          </a:p>
          <a:p>
            <a:pPr marL="514350" indent="-514350">
              <a:buFont typeface="+mj-lt"/>
              <a:buAutoNum type="arabicPeriod"/>
            </a:pPr>
            <a:r>
              <a:rPr lang="en-US" sz="2400" dirty="0"/>
              <a:t>Regulation of supported accommodation</a:t>
            </a:r>
          </a:p>
          <a:p>
            <a:pPr marL="514350" indent="-514350">
              <a:buFont typeface="+mj-lt"/>
              <a:buAutoNum type="arabicPeriod"/>
            </a:pPr>
            <a:r>
              <a:rPr lang="en-US" sz="2400" dirty="0"/>
              <a:t>Safeguarding challenges of supported accommodation</a:t>
            </a:r>
          </a:p>
          <a:p>
            <a:pPr marL="514350" indent="-514350">
              <a:buFont typeface="+mj-lt"/>
              <a:buAutoNum type="arabicPeriod"/>
            </a:pPr>
            <a:r>
              <a:rPr lang="en-US" sz="2400" dirty="0"/>
              <a:t>Protecting children’s rights: what next for supported accommodation </a:t>
            </a:r>
          </a:p>
          <a:p>
            <a:endParaRPr lang="en-US" dirty="0"/>
          </a:p>
        </p:txBody>
      </p:sp>
    </p:spTree>
    <p:extLst>
      <p:ext uri="{BB962C8B-B14F-4D97-AF65-F5344CB8AC3E}">
        <p14:creationId xmlns:p14="http://schemas.microsoft.com/office/powerpoint/2010/main" val="33581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8E056-A507-2FD3-819E-1E7F695DD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45382-0B22-7876-A86E-F2E211741040}"/>
              </a:ext>
            </a:extLst>
          </p:cNvPr>
          <p:cNvSpPr>
            <a:spLocks noGrp="1"/>
          </p:cNvSpPr>
          <p:nvPr>
            <p:ph type="title"/>
          </p:nvPr>
        </p:nvSpPr>
        <p:spPr/>
        <p:txBody>
          <a:bodyPr/>
          <a:lstStyle/>
          <a:p>
            <a:r>
              <a:rPr lang="en-US" sz="4000" dirty="0"/>
              <a:t>3. Regulation of supported accommodation</a:t>
            </a:r>
          </a:p>
        </p:txBody>
      </p:sp>
      <p:sp>
        <p:nvSpPr>
          <p:cNvPr id="5" name="TextBox 4">
            <a:extLst>
              <a:ext uri="{FF2B5EF4-FFF2-40B4-BE49-F238E27FC236}">
                <a16:creationId xmlns:a16="http://schemas.microsoft.com/office/drawing/2014/main" id="{94D18949-0A50-8CE2-8083-DE3C3468BB2E}"/>
              </a:ext>
            </a:extLst>
          </p:cNvPr>
          <p:cNvSpPr txBox="1"/>
          <p:nvPr/>
        </p:nvSpPr>
        <p:spPr>
          <a:xfrm>
            <a:off x="1786974" y="3413277"/>
            <a:ext cx="9462304" cy="1938992"/>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Many children in the care system under the age of 16 are very vulnerable and often have complex needs. We do not believe that independent and semi-independent settings can meet all of these needs and therefore </a:t>
            </a:r>
            <a:r>
              <a:rPr lang="en-GB" sz="2400" dirty="0">
                <a:highlight>
                  <a:srgbClr val="FFFF00"/>
                </a:highlight>
                <a:latin typeface="Arial" panose="020B0604020202020204" pitchFamily="34" charset="0"/>
                <a:cs typeface="Arial" panose="020B0604020202020204" pitchFamily="34" charset="0"/>
              </a:rPr>
              <a:t>children of this age should not be placed in these settings under any circumstances</a:t>
            </a:r>
            <a:r>
              <a:rPr lang="en-GB" sz="2400" dirty="0">
                <a:latin typeface="Arial" panose="020B0604020202020204" pitchFamily="34" charset="0"/>
                <a:cs typeface="Arial" panose="020B0604020202020204" pitchFamily="34" charset="0"/>
              </a:rPr>
              <a:t>.</a:t>
            </a:r>
          </a:p>
        </p:txBody>
      </p:sp>
      <p:pic>
        <p:nvPicPr>
          <p:cNvPr id="3" name="Picture 2" descr="A white document with blue text&#10;&#10;AI-generated content may be incorrect.">
            <a:extLst>
              <a:ext uri="{FF2B5EF4-FFF2-40B4-BE49-F238E27FC236}">
                <a16:creationId xmlns:a16="http://schemas.microsoft.com/office/drawing/2014/main" id="{FD652BA1-951B-9A65-5A89-DB95E627F2A4}"/>
              </a:ext>
            </a:extLst>
          </p:cNvPr>
          <p:cNvPicPr>
            <a:picLocks noChangeAspect="1"/>
          </p:cNvPicPr>
          <p:nvPr/>
        </p:nvPicPr>
        <p:blipFill>
          <a:blip r:embed="rId2"/>
          <a:stretch>
            <a:fillRect/>
          </a:stretch>
        </p:blipFill>
        <p:spPr>
          <a:xfrm>
            <a:off x="9297714" y="183009"/>
            <a:ext cx="2214623" cy="2787536"/>
          </a:xfrm>
          <a:prstGeom prst="rect">
            <a:avLst/>
          </a:prstGeom>
          <a:ln>
            <a:solidFill>
              <a:schemeClr val="tx1"/>
            </a:solidFill>
          </a:ln>
        </p:spPr>
      </p:pic>
      <p:sp>
        <p:nvSpPr>
          <p:cNvPr id="4" name="TextBox 3">
            <a:extLst>
              <a:ext uri="{FF2B5EF4-FFF2-40B4-BE49-F238E27FC236}">
                <a16:creationId xmlns:a16="http://schemas.microsoft.com/office/drawing/2014/main" id="{A27F5E99-DD0A-0496-517D-D52B4C086685}"/>
              </a:ext>
            </a:extLst>
          </p:cNvPr>
          <p:cNvSpPr txBox="1"/>
          <p:nvPr/>
        </p:nvSpPr>
        <p:spPr>
          <a:xfrm>
            <a:off x="1700381" y="2678157"/>
            <a:ext cx="440510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Aged 15 and under</a:t>
            </a:r>
          </a:p>
        </p:txBody>
      </p:sp>
    </p:spTree>
    <p:extLst>
      <p:ext uri="{BB962C8B-B14F-4D97-AF65-F5344CB8AC3E}">
        <p14:creationId xmlns:p14="http://schemas.microsoft.com/office/powerpoint/2010/main" val="339429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73B34-006A-B5B8-4A13-36663A0DB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859E6-EEA5-3394-85BD-0D86E1E186A3}"/>
              </a:ext>
            </a:extLst>
          </p:cNvPr>
          <p:cNvSpPr>
            <a:spLocks noGrp="1"/>
          </p:cNvSpPr>
          <p:nvPr>
            <p:ph type="title"/>
          </p:nvPr>
        </p:nvSpPr>
        <p:spPr/>
        <p:txBody>
          <a:bodyPr/>
          <a:lstStyle/>
          <a:p>
            <a:r>
              <a:rPr lang="en-US" sz="4000" dirty="0"/>
              <a:t>3. Regulation of supported accommodation</a:t>
            </a:r>
          </a:p>
        </p:txBody>
      </p:sp>
      <p:sp>
        <p:nvSpPr>
          <p:cNvPr id="5" name="TextBox 4">
            <a:extLst>
              <a:ext uri="{FF2B5EF4-FFF2-40B4-BE49-F238E27FC236}">
                <a16:creationId xmlns:a16="http://schemas.microsoft.com/office/drawing/2014/main" id="{E02D493A-E684-51CB-2CDF-18AA19B79CBD}"/>
              </a:ext>
            </a:extLst>
          </p:cNvPr>
          <p:cNvSpPr txBox="1"/>
          <p:nvPr/>
        </p:nvSpPr>
        <p:spPr>
          <a:xfrm>
            <a:off x="1873567" y="3879069"/>
            <a:ext cx="9462304" cy="230832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I cannot imagine a circumstance in which a child under the age of 16 should be placed in a setting that does not provide care…</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Gavin Williamson MP, Secretary of State for Education</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February 2021</a:t>
            </a:r>
          </a:p>
          <a:p>
            <a:endParaRPr lang="en-GB" sz="2400" dirty="0">
              <a:latin typeface="Arial" panose="020B0604020202020204" pitchFamily="34" charset="0"/>
              <a:cs typeface="Arial" panose="020B0604020202020204" pitchFamily="34" charset="0"/>
            </a:endParaRPr>
          </a:p>
        </p:txBody>
      </p:sp>
      <p:pic>
        <p:nvPicPr>
          <p:cNvPr id="6" name="Picture 5" descr="A white cover with blue text&#10;&#10;AI-generated content may be incorrect.">
            <a:extLst>
              <a:ext uri="{FF2B5EF4-FFF2-40B4-BE49-F238E27FC236}">
                <a16:creationId xmlns:a16="http://schemas.microsoft.com/office/drawing/2014/main" id="{CED7B3A3-4D50-3CD2-4747-4D8FD3963EBF}"/>
              </a:ext>
            </a:extLst>
          </p:cNvPr>
          <p:cNvPicPr>
            <a:picLocks noChangeAspect="1"/>
          </p:cNvPicPr>
          <p:nvPr/>
        </p:nvPicPr>
        <p:blipFill>
          <a:blip r:embed="rId2"/>
          <a:stretch>
            <a:fillRect/>
          </a:stretch>
        </p:blipFill>
        <p:spPr>
          <a:xfrm>
            <a:off x="9041753" y="338559"/>
            <a:ext cx="2575641" cy="3298785"/>
          </a:xfrm>
          <a:prstGeom prst="rect">
            <a:avLst/>
          </a:prstGeom>
          <a:ln>
            <a:solidFill>
              <a:schemeClr val="tx1"/>
            </a:solidFill>
          </a:ln>
        </p:spPr>
      </p:pic>
    </p:spTree>
    <p:extLst>
      <p:ext uri="{BB962C8B-B14F-4D97-AF65-F5344CB8AC3E}">
        <p14:creationId xmlns:p14="http://schemas.microsoft.com/office/powerpoint/2010/main" val="278832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D8C71-40AE-791B-328A-20537E918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9BC2D-D157-9E40-57F5-2EE536B4ABA2}"/>
              </a:ext>
            </a:extLst>
          </p:cNvPr>
          <p:cNvSpPr>
            <a:spLocks noGrp="1"/>
          </p:cNvSpPr>
          <p:nvPr>
            <p:ph type="title"/>
          </p:nvPr>
        </p:nvSpPr>
        <p:spPr/>
        <p:txBody>
          <a:bodyPr/>
          <a:lstStyle/>
          <a:p>
            <a:r>
              <a:rPr lang="en-US" sz="4000" dirty="0"/>
              <a:t>3. Regulation of supported accommodation</a:t>
            </a:r>
          </a:p>
        </p:txBody>
      </p:sp>
      <p:sp>
        <p:nvSpPr>
          <p:cNvPr id="4" name="TextBox 3">
            <a:extLst>
              <a:ext uri="{FF2B5EF4-FFF2-40B4-BE49-F238E27FC236}">
                <a16:creationId xmlns:a16="http://schemas.microsoft.com/office/drawing/2014/main" id="{CE9DC3BD-B879-D495-EEE2-475630FE4392}"/>
              </a:ext>
            </a:extLst>
          </p:cNvPr>
          <p:cNvSpPr txBox="1"/>
          <p:nvPr/>
        </p:nvSpPr>
        <p:spPr>
          <a:xfrm>
            <a:off x="1700380" y="3175409"/>
            <a:ext cx="8268567" cy="830997"/>
          </a:xfrm>
          <a:prstGeom prst="rect">
            <a:avLst/>
          </a:prstGeom>
          <a:noFill/>
        </p:spPr>
        <p:txBody>
          <a:bodyPr wrap="square">
            <a:spAutoFit/>
          </a:bodyPr>
          <a:lstStyle/>
          <a:p>
            <a:pPr algn="l">
              <a:buNone/>
            </a:pPr>
            <a:r>
              <a:rPr lang="en-GB" sz="2400" b="0" i="0" dirty="0">
                <a:effectLst/>
                <a:latin typeface="Arial" panose="020B0604020202020204" pitchFamily="34" charset="0"/>
                <a:cs typeface="Arial" panose="020B0604020202020204" pitchFamily="34" charset="0"/>
              </a:rPr>
              <a:t>The Care Planning, Placement and Case Review (England) (Amendment) Regulations 2021</a:t>
            </a:r>
          </a:p>
        </p:txBody>
      </p:sp>
      <p:sp>
        <p:nvSpPr>
          <p:cNvPr id="8" name="TextBox 7">
            <a:extLst>
              <a:ext uri="{FF2B5EF4-FFF2-40B4-BE49-F238E27FC236}">
                <a16:creationId xmlns:a16="http://schemas.microsoft.com/office/drawing/2014/main" id="{EF3A8181-C126-A505-077C-638D5072C72F}"/>
              </a:ext>
            </a:extLst>
          </p:cNvPr>
          <p:cNvSpPr txBox="1"/>
          <p:nvPr/>
        </p:nvSpPr>
        <p:spPr>
          <a:xfrm>
            <a:off x="1700380" y="4616583"/>
            <a:ext cx="8338142" cy="461665"/>
          </a:xfrm>
          <a:prstGeom prst="rect">
            <a:avLst/>
          </a:prstGeom>
          <a:noFill/>
        </p:spPr>
        <p:txBody>
          <a:bodyPr wrap="square">
            <a:spAutoFit/>
          </a:bodyPr>
          <a:lstStyle/>
          <a:p>
            <a:pPr algn="l">
              <a:buNone/>
            </a:pPr>
            <a:r>
              <a:rPr lang="en-GB" sz="2400" b="0" i="0" dirty="0">
                <a:effectLst/>
                <a:latin typeface="Arial" panose="020B0604020202020204" pitchFamily="34" charset="0"/>
                <a:cs typeface="Arial" panose="020B0604020202020204" pitchFamily="34" charset="0"/>
              </a:rPr>
              <a:t>The Supported Accommodation (England) Regulations 2023</a:t>
            </a:r>
          </a:p>
        </p:txBody>
      </p:sp>
    </p:spTree>
    <p:extLst>
      <p:ext uri="{BB962C8B-B14F-4D97-AF65-F5344CB8AC3E}">
        <p14:creationId xmlns:p14="http://schemas.microsoft.com/office/powerpoint/2010/main" val="413682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7314-6C31-AD64-179D-E6C325EFF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26001-4216-73AC-F02C-7113DB8563C7}"/>
              </a:ext>
            </a:extLst>
          </p:cNvPr>
          <p:cNvSpPr>
            <a:spLocks noGrp="1"/>
          </p:cNvSpPr>
          <p:nvPr>
            <p:ph type="title"/>
          </p:nvPr>
        </p:nvSpPr>
        <p:spPr/>
        <p:txBody>
          <a:bodyPr/>
          <a:lstStyle/>
          <a:p>
            <a:r>
              <a:rPr lang="en-US" sz="4000" dirty="0"/>
              <a:t>4. Safeguarding challenges of supported accommodation</a:t>
            </a:r>
          </a:p>
        </p:txBody>
      </p:sp>
      <p:sp>
        <p:nvSpPr>
          <p:cNvPr id="3" name="TextBox 2">
            <a:extLst>
              <a:ext uri="{FF2B5EF4-FFF2-40B4-BE49-F238E27FC236}">
                <a16:creationId xmlns:a16="http://schemas.microsoft.com/office/drawing/2014/main" id="{F5A7E60B-C25A-76A3-681F-D3A6411C7B10}"/>
              </a:ext>
            </a:extLst>
          </p:cNvPr>
          <p:cNvSpPr txBox="1"/>
          <p:nvPr/>
        </p:nvSpPr>
        <p:spPr>
          <a:xfrm>
            <a:off x="1700381" y="2375561"/>
            <a:ext cx="8279296" cy="461665"/>
          </a:xfrm>
          <a:prstGeom prst="rect">
            <a:avLst/>
          </a:prstGeom>
          <a:noFill/>
        </p:spPr>
        <p:txBody>
          <a:bodyPr wrap="square" rtlCol="0">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No day-to-day care</a:t>
            </a:r>
          </a:p>
        </p:txBody>
      </p:sp>
      <p:sp>
        <p:nvSpPr>
          <p:cNvPr id="6" name="TextBox 5">
            <a:extLst>
              <a:ext uri="{FF2B5EF4-FFF2-40B4-BE49-F238E27FC236}">
                <a16:creationId xmlns:a16="http://schemas.microsoft.com/office/drawing/2014/main" id="{59F9C290-B4D8-E2CA-4B2B-1168607E9B8C}"/>
              </a:ext>
            </a:extLst>
          </p:cNvPr>
          <p:cNvSpPr txBox="1"/>
          <p:nvPr/>
        </p:nvSpPr>
        <p:spPr>
          <a:xfrm>
            <a:off x="1700381" y="2915278"/>
            <a:ext cx="9635490" cy="461665"/>
          </a:xfrm>
          <a:prstGeom prst="rect">
            <a:avLst/>
          </a:prstGeom>
          <a:noFill/>
        </p:spPr>
        <p:txBody>
          <a:bodyPr wrap="square">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No ban on corporal punishment; no prohibited measures of control</a:t>
            </a:r>
          </a:p>
        </p:txBody>
      </p:sp>
      <p:sp>
        <p:nvSpPr>
          <p:cNvPr id="9" name="TextBox 8">
            <a:extLst>
              <a:ext uri="{FF2B5EF4-FFF2-40B4-BE49-F238E27FC236}">
                <a16:creationId xmlns:a16="http://schemas.microsoft.com/office/drawing/2014/main" id="{9D1A6C8D-D6B0-253C-8E7E-315E4E90B4F9}"/>
              </a:ext>
            </a:extLst>
          </p:cNvPr>
          <p:cNvSpPr txBox="1"/>
          <p:nvPr/>
        </p:nvSpPr>
        <p:spPr>
          <a:xfrm>
            <a:off x="1700381" y="3507997"/>
            <a:ext cx="6885878" cy="461665"/>
          </a:xfrm>
          <a:prstGeom prst="rect">
            <a:avLst/>
          </a:prstGeom>
          <a:noFill/>
        </p:spPr>
        <p:txBody>
          <a:bodyPr wrap="square">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No requirement for staff on premises 24 hours</a:t>
            </a:r>
          </a:p>
        </p:txBody>
      </p:sp>
      <p:sp>
        <p:nvSpPr>
          <p:cNvPr id="11" name="TextBox 10">
            <a:extLst>
              <a:ext uri="{FF2B5EF4-FFF2-40B4-BE49-F238E27FC236}">
                <a16:creationId xmlns:a16="http://schemas.microsoft.com/office/drawing/2014/main" id="{0F101E27-DD0E-A81A-D642-79D24C2C8F24}"/>
              </a:ext>
            </a:extLst>
          </p:cNvPr>
          <p:cNvSpPr txBox="1"/>
          <p:nvPr/>
        </p:nvSpPr>
        <p:spPr>
          <a:xfrm>
            <a:off x="1700381" y="4004935"/>
            <a:ext cx="6099716" cy="461665"/>
          </a:xfrm>
          <a:prstGeom prst="rect">
            <a:avLst/>
          </a:prstGeom>
          <a:noFill/>
        </p:spPr>
        <p:txBody>
          <a:bodyPr wrap="square">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No minimum qualification requirements</a:t>
            </a:r>
          </a:p>
        </p:txBody>
      </p:sp>
      <p:sp>
        <p:nvSpPr>
          <p:cNvPr id="13" name="TextBox 12">
            <a:extLst>
              <a:ext uri="{FF2B5EF4-FFF2-40B4-BE49-F238E27FC236}">
                <a16:creationId xmlns:a16="http://schemas.microsoft.com/office/drawing/2014/main" id="{F3C8F95A-3C00-96D6-3AAB-BA9AB4C8A762}"/>
              </a:ext>
            </a:extLst>
          </p:cNvPr>
          <p:cNvSpPr txBox="1"/>
          <p:nvPr/>
        </p:nvSpPr>
        <p:spPr>
          <a:xfrm>
            <a:off x="1700381" y="4601374"/>
            <a:ext cx="7120054" cy="461665"/>
          </a:xfrm>
          <a:prstGeom prst="rect">
            <a:avLst/>
          </a:prstGeom>
          <a:noFill/>
        </p:spPr>
        <p:txBody>
          <a:bodyPr wrap="square">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No independent monthly safeguarding checks</a:t>
            </a:r>
          </a:p>
        </p:txBody>
      </p:sp>
      <p:sp>
        <p:nvSpPr>
          <p:cNvPr id="15" name="TextBox 14">
            <a:extLst>
              <a:ext uri="{FF2B5EF4-FFF2-40B4-BE49-F238E27FC236}">
                <a16:creationId xmlns:a16="http://schemas.microsoft.com/office/drawing/2014/main" id="{AD709FE3-777F-02DC-3095-531C402CB839}"/>
              </a:ext>
            </a:extLst>
          </p:cNvPr>
          <p:cNvSpPr txBox="1"/>
          <p:nvPr/>
        </p:nvSpPr>
        <p:spPr>
          <a:xfrm>
            <a:off x="1700381" y="5131170"/>
            <a:ext cx="9729440" cy="461665"/>
          </a:xfrm>
          <a:prstGeom prst="rect">
            <a:avLst/>
          </a:prstGeom>
          <a:noFill/>
        </p:spPr>
        <p:txBody>
          <a:bodyPr wrap="square">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2 of 3 group living categories = children and adults in same property</a:t>
            </a:r>
          </a:p>
        </p:txBody>
      </p:sp>
      <p:sp>
        <p:nvSpPr>
          <p:cNvPr id="17" name="TextBox 16">
            <a:extLst>
              <a:ext uri="{FF2B5EF4-FFF2-40B4-BE49-F238E27FC236}">
                <a16:creationId xmlns:a16="http://schemas.microsoft.com/office/drawing/2014/main" id="{31D650DC-A769-1A1E-F02E-816770D54377}"/>
              </a:ext>
            </a:extLst>
          </p:cNvPr>
          <p:cNvSpPr txBox="1"/>
          <p:nvPr/>
        </p:nvSpPr>
        <p:spPr>
          <a:xfrm>
            <a:off x="1700381" y="5660966"/>
            <a:ext cx="9863255" cy="830997"/>
          </a:xfrm>
          <a:prstGeom prst="rect">
            <a:avLst/>
          </a:prstGeom>
          <a:noFill/>
        </p:spPr>
        <p:txBody>
          <a:bodyPr wrap="square">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Minimum inspection frequency every 3 years; only a sample of properties; and 2 days’ notice</a:t>
            </a:r>
          </a:p>
        </p:txBody>
      </p:sp>
    </p:spTree>
    <p:extLst>
      <p:ext uri="{BB962C8B-B14F-4D97-AF65-F5344CB8AC3E}">
        <p14:creationId xmlns:p14="http://schemas.microsoft.com/office/powerpoint/2010/main" val="301688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B906-D46A-AFC7-1D5F-8D6A3C168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E5993-9F3A-F893-14D5-C3A9D0367458}"/>
              </a:ext>
            </a:extLst>
          </p:cNvPr>
          <p:cNvSpPr>
            <a:spLocks noGrp="1"/>
          </p:cNvSpPr>
          <p:nvPr>
            <p:ph type="title"/>
          </p:nvPr>
        </p:nvSpPr>
        <p:spPr/>
        <p:txBody>
          <a:bodyPr/>
          <a:lstStyle/>
          <a:p>
            <a:r>
              <a:rPr lang="en-US" sz="4000" dirty="0"/>
              <a:t>4. Safeguarding challenges of supported accommodation</a:t>
            </a:r>
          </a:p>
        </p:txBody>
      </p:sp>
      <p:sp>
        <p:nvSpPr>
          <p:cNvPr id="3" name="TextBox 2">
            <a:extLst>
              <a:ext uri="{FF2B5EF4-FFF2-40B4-BE49-F238E27FC236}">
                <a16:creationId xmlns:a16="http://schemas.microsoft.com/office/drawing/2014/main" id="{4212AA1A-1F31-CE90-08C2-297DBF125AF8}"/>
              </a:ext>
            </a:extLst>
          </p:cNvPr>
          <p:cNvSpPr txBox="1"/>
          <p:nvPr/>
        </p:nvSpPr>
        <p:spPr>
          <a:xfrm>
            <a:off x="1700380" y="2524539"/>
            <a:ext cx="10075308" cy="4154984"/>
          </a:xfrm>
          <a:prstGeom prst="rect">
            <a:avLst/>
          </a:prstGeom>
          <a:noFill/>
        </p:spPr>
        <p:txBody>
          <a:bodyPr wrap="square" rtlCol="0">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At least </a:t>
            </a:r>
            <a:r>
              <a:rPr lang="en-US" sz="2400" b="1" dirty="0">
                <a:latin typeface="Arial" panose="020B0604020202020204" pitchFamily="34" charset="0"/>
                <a:cs typeface="Arial" panose="020B0604020202020204" pitchFamily="34" charset="0"/>
              </a:rPr>
              <a:t>40%</a:t>
            </a:r>
            <a:r>
              <a:rPr lang="en-US" sz="2400" dirty="0">
                <a:latin typeface="Arial" panose="020B0604020202020204" pitchFamily="34" charset="0"/>
                <a:cs typeface="Arial" panose="020B0604020202020204" pitchFamily="34" charset="0"/>
              </a:rPr>
              <a:t> of children in care aged 16 and 17 now live in supported accommodation (compared to around 22% in 2009)</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Wingdings" pitchFamily="2" charset="2"/>
              <a:buChar char="Ø"/>
            </a:pPr>
            <a:r>
              <a:rPr lang="en-US" sz="2400" dirty="0">
                <a:latin typeface="Arial" panose="020B0604020202020204" pitchFamily="34" charset="0"/>
                <a:cs typeface="Arial" panose="020B0604020202020204" pitchFamily="34" charset="0"/>
              </a:rPr>
              <a:t>Most common type of accommodation – child lives alone (‘self-contained unit’)</a:t>
            </a:r>
          </a:p>
          <a:p>
            <a:pPr marL="342900" indent="-342900">
              <a:buFont typeface="Wingdings" pitchFamily="2" charset="2"/>
              <a:buChar char="Ø"/>
            </a:pPr>
            <a:endParaRPr lang="en-US" sz="2400" dirty="0">
              <a:latin typeface="Arial" panose="020B0604020202020204" pitchFamily="34" charset="0"/>
              <a:cs typeface="Arial" panose="020B0604020202020204" pitchFamily="34" charset="0"/>
            </a:endParaRPr>
          </a:p>
          <a:p>
            <a:pPr marL="342900" indent="-342900">
              <a:buFont typeface="Wingdings" pitchFamily="2" charset="2"/>
              <a:buChar char="Ø"/>
            </a:pPr>
            <a:r>
              <a:rPr lang="en-US" sz="2400" dirty="0">
                <a:latin typeface="Arial" panose="020B0604020202020204" pitchFamily="34" charset="0"/>
                <a:cs typeface="Arial" panose="020B0604020202020204" pitchFamily="34" charset="0"/>
              </a:rPr>
              <a:t>First 50 full inspections in 2024/25 (recalling inspection arrangements are inferior to children’s homes)</a:t>
            </a:r>
          </a:p>
          <a:p>
            <a:pPr marL="800100" lvl="1" indent="-342900">
              <a:buFont typeface="Wingdings" pitchFamily="2" charset="2"/>
              <a:buChar char="Ø"/>
            </a:pPr>
            <a:r>
              <a:rPr lang="en-US" sz="2400" dirty="0">
                <a:latin typeface="Arial" panose="020B0604020202020204" pitchFamily="34" charset="0"/>
                <a:cs typeface="Arial" panose="020B0604020202020204" pitchFamily="34" charset="0"/>
              </a:rPr>
              <a:t>26 (52%) </a:t>
            </a:r>
            <a:r>
              <a:rPr lang="en-US" sz="2400" b="1" dirty="0">
                <a:latin typeface="Arial" panose="020B0604020202020204" pitchFamily="34" charset="0"/>
                <a:cs typeface="Arial" panose="020B0604020202020204" pitchFamily="34" charset="0"/>
              </a:rPr>
              <a:t>providers</a:t>
            </a:r>
            <a:r>
              <a:rPr lang="en-US" sz="2400" dirty="0">
                <a:latin typeface="Arial" panose="020B0604020202020204" pitchFamily="34" charset="0"/>
                <a:cs typeface="Arial" panose="020B0604020202020204" pitchFamily="34" charset="0"/>
              </a:rPr>
              <a:t> (not homes) consistently good</a:t>
            </a:r>
          </a:p>
          <a:p>
            <a:pPr marL="800100" lvl="1" indent="-342900">
              <a:buFont typeface="Wingdings" pitchFamily="2" charset="2"/>
              <a:buChar char="Ø"/>
            </a:pPr>
            <a:r>
              <a:rPr lang="en-US" sz="2400" dirty="0">
                <a:latin typeface="Arial" panose="020B0604020202020204" pitchFamily="34" charset="0"/>
                <a:cs typeface="Arial" panose="020B0604020202020204" pitchFamily="34" charset="0"/>
              </a:rPr>
              <a:t>19 (38%) </a:t>
            </a:r>
            <a:r>
              <a:rPr lang="en-US" sz="2400" b="1" dirty="0">
                <a:latin typeface="Arial" panose="020B0604020202020204" pitchFamily="34" charset="0"/>
                <a:cs typeface="Arial" panose="020B0604020202020204" pitchFamily="34" charset="0"/>
              </a:rPr>
              <a:t>providers</a:t>
            </a:r>
            <a:r>
              <a:rPr lang="en-US" sz="2400" dirty="0">
                <a:latin typeface="Arial" panose="020B0604020202020204" pitchFamily="34" charset="0"/>
                <a:cs typeface="Arial" panose="020B0604020202020204" pitchFamily="34" charset="0"/>
              </a:rPr>
              <a:t> (not homes) inconsistent quality</a:t>
            </a:r>
          </a:p>
          <a:p>
            <a:pPr marL="800100" lvl="1" indent="-342900">
              <a:buFont typeface="Wingdings" pitchFamily="2" charset="2"/>
              <a:buChar char="Ø"/>
            </a:pPr>
            <a:r>
              <a:rPr lang="en-US" sz="2400" dirty="0">
                <a:latin typeface="Arial" panose="020B0604020202020204" pitchFamily="34" charset="0"/>
                <a:cs typeface="Arial" panose="020B0604020202020204" pitchFamily="34" charset="0"/>
              </a:rPr>
              <a:t>5 (10%) </a:t>
            </a:r>
            <a:r>
              <a:rPr lang="en-US" sz="2400" b="1" dirty="0">
                <a:latin typeface="Arial" panose="020B0604020202020204" pitchFamily="34" charset="0"/>
                <a:cs typeface="Arial" panose="020B0604020202020204" pitchFamily="34" charset="0"/>
              </a:rPr>
              <a:t>providers</a:t>
            </a:r>
            <a:r>
              <a:rPr lang="en-US" sz="2400" dirty="0">
                <a:latin typeface="Arial" panose="020B0604020202020204" pitchFamily="34" charset="0"/>
                <a:cs typeface="Arial" panose="020B0604020202020204" pitchFamily="34" charset="0"/>
              </a:rPr>
              <a:t> (not homes) serious or widespread weaknesses</a:t>
            </a:r>
          </a:p>
        </p:txBody>
      </p:sp>
    </p:spTree>
    <p:extLst>
      <p:ext uri="{BB962C8B-B14F-4D97-AF65-F5344CB8AC3E}">
        <p14:creationId xmlns:p14="http://schemas.microsoft.com/office/powerpoint/2010/main" val="309652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E20D-6F1B-D4E7-1C17-B63566A6B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2A446-29E4-DEAB-7EDA-CC4A9C2FEB96}"/>
              </a:ext>
            </a:extLst>
          </p:cNvPr>
          <p:cNvSpPr>
            <a:spLocks noGrp="1"/>
          </p:cNvSpPr>
          <p:nvPr>
            <p:ph type="title"/>
          </p:nvPr>
        </p:nvSpPr>
        <p:spPr/>
        <p:txBody>
          <a:bodyPr/>
          <a:lstStyle/>
          <a:p>
            <a:r>
              <a:rPr lang="en-US" sz="4000" dirty="0"/>
              <a:t>4. Safeguarding challenges of supported accommodation</a:t>
            </a:r>
          </a:p>
        </p:txBody>
      </p:sp>
      <p:sp>
        <p:nvSpPr>
          <p:cNvPr id="3" name="TextBox 2">
            <a:extLst>
              <a:ext uri="{FF2B5EF4-FFF2-40B4-BE49-F238E27FC236}">
                <a16:creationId xmlns:a16="http://schemas.microsoft.com/office/drawing/2014/main" id="{9DA5AD73-1604-FC8A-915B-3DCBD58BD9CA}"/>
              </a:ext>
            </a:extLst>
          </p:cNvPr>
          <p:cNvSpPr txBox="1"/>
          <p:nvPr/>
        </p:nvSpPr>
        <p:spPr>
          <a:xfrm>
            <a:off x="1700380" y="2524539"/>
            <a:ext cx="9709741" cy="3877985"/>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Regulation 27 notification of serious events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2024/25; 490 Ofsted registered providers</a:t>
            </a:r>
          </a:p>
          <a:p>
            <a:endParaRPr lang="en-US" sz="2400" dirty="0">
              <a:latin typeface="Arial" panose="020B0604020202020204" pitchFamily="34" charset="0"/>
              <a:cs typeface="Arial" panose="020B0604020202020204" pitchFamily="34" charset="0"/>
            </a:endParaRPr>
          </a:p>
          <a:p>
            <a:pPr marL="342900" indent="-342900">
              <a:buFont typeface="Wingdings" pitchFamily="2" charset="2"/>
              <a:buChar char="Ø"/>
            </a:pPr>
            <a:r>
              <a:rPr lang="en-US" sz="2400" b="1" dirty="0">
                <a:latin typeface="Arial" panose="020B0604020202020204" pitchFamily="34" charset="0"/>
                <a:cs typeface="Arial" panose="020B0604020202020204" pitchFamily="34" charset="0"/>
              </a:rPr>
              <a:t>320</a:t>
            </a:r>
            <a:r>
              <a:rPr lang="en-US" sz="2400" dirty="0">
                <a:latin typeface="Arial" panose="020B0604020202020204" pitchFamily="34" charset="0"/>
                <a:cs typeface="Arial" panose="020B0604020202020204" pitchFamily="34" charset="0"/>
              </a:rPr>
              <a:t> notifications of known or suspected sexual exploitation or child criminal exploitation </a:t>
            </a:r>
            <a:br>
              <a:rPr lang="en-US" sz="24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marL="342900" indent="-342900">
              <a:buFont typeface="Wingdings" pitchFamily="2" charset="2"/>
              <a:buChar char="Ø"/>
            </a:pPr>
            <a:r>
              <a:rPr lang="en-US" sz="2400" b="1" dirty="0">
                <a:latin typeface="Arial" panose="020B0604020202020204" pitchFamily="34" charset="0"/>
                <a:cs typeface="Arial" panose="020B0604020202020204" pitchFamily="34" charset="0"/>
              </a:rPr>
              <a:t>140</a:t>
            </a:r>
            <a:r>
              <a:rPr lang="en-US" sz="2400" dirty="0">
                <a:latin typeface="Arial" panose="020B0604020202020204" pitchFamily="34" charset="0"/>
                <a:cs typeface="Arial" panose="020B0604020202020204" pitchFamily="34" charset="0"/>
              </a:rPr>
              <a:t> allegations of abuse against provider or a person working there</a:t>
            </a:r>
          </a:p>
          <a:p>
            <a:endParaRPr lang="en-US" sz="1000" dirty="0">
              <a:latin typeface="Arial" panose="020B0604020202020204" pitchFamily="34" charset="0"/>
              <a:cs typeface="Arial" panose="020B0604020202020204" pitchFamily="34" charset="0"/>
            </a:endParaRPr>
          </a:p>
          <a:p>
            <a:pPr marL="342900" indent="-342900">
              <a:buFont typeface="Wingdings" pitchFamily="2" charset="2"/>
              <a:buChar char="Ø"/>
            </a:pPr>
            <a:r>
              <a:rPr lang="en-US" sz="2400" b="1" dirty="0">
                <a:latin typeface="Arial" panose="020B0604020202020204" pitchFamily="34" charset="0"/>
                <a:cs typeface="Arial" panose="020B0604020202020204" pitchFamily="34" charset="0"/>
              </a:rPr>
              <a:t>29 </a:t>
            </a:r>
            <a:r>
              <a:rPr lang="en-US" sz="2400" dirty="0">
                <a:latin typeface="Arial" panose="020B0604020202020204" pitchFamily="34" charset="0"/>
                <a:cs typeface="Arial" panose="020B0604020202020204" pitchFamily="34" charset="0"/>
              </a:rPr>
              <a:t>mandatory referrals to the Data and Barring Service</a:t>
            </a:r>
          </a:p>
          <a:p>
            <a:endParaRPr lang="en-US" sz="1000" dirty="0">
              <a:latin typeface="Arial" panose="020B0604020202020204" pitchFamily="34" charset="0"/>
              <a:cs typeface="Arial" panose="020B0604020202020204" pitchFamily="34" charset="0"/>
            </a:endParaRPr>
          </a:p>
          <a:p>
            <a:pPr marL="342900" indent="-342900">
              <a:buFont typeface="Wingdings" pitchFamily="2" charset="2"/>
              <a:buChar char="Ø"/>
            </a:pPr>
            <a:r>
              <a:rPr lang="en-US" sz="2400" b="1" dirty="0">
                <a:latin typeface="Arial" panose="020B0604020202020204" pitchFamily="34" charset="0"/>
                <a:cs typeface="Arial" panose="020B0604020202020204" pitchFamily="34" charset="0"/>
              </a:rPr>
              <a:t>1,820</a:t>
            </a:r>
            <a:r>
              <a:rPr lang="en-US" sz="2400" dirty="0">
                <a:latin typeface="Arial" panose="020B0604020202020204" pitchFamily="34" charset="0"/>
                <a:cs typeface="Arial" panose="020B0604020202020204" pitchFamily="34" charset="0"/>
              </a:rPr>
              <a:t> other serious incidents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490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A5F0-CEC2-048D-0023-55A8E9DB4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FF28D-2E2E-AAE0-E704-060FA08BBD0A}"/>
              </a:ext>
            </a:extLst>
          </p:cNvPr>
          <p:cNvSpPr>
            <a:spLocks noGrp="1"/>
          </p:cNvSpPr>
          <p:nvPr>
            <p:ph type="title"/>
          </p:nvPr>
        </p:nvSpPr>
        <p:spPr/>
        <p:txBody>
          <a:bodyPr/>
          <a:lstStyle/>
          <a:p>
            <a:r>
              <a:rPr lang="en-US" sz="4000" dirty="0"/>
              <a:t>4. Safeguarding challenges of supported accommodation</a:t>
            </a:r>
          </a:p>
        </p:txBody>
      </p:sp>
      <p:sp>
        <p:nvSpPr>
          <p:cNvPr id="3" name="TextBox 2">
            <a:extLst>
              <a:ext uri="{FF2B5EF4-FFF2-40B4-BE49-F238E27FC236}">
                <a16:creationId xmlns:a16="http://schemas.microsoft.com/office/drawing/2014/main" id="{E8081561-1E42-ADB0-DFA5-F92CE296851C}"/>
              </a:ext>
            </a:extLst>
          </p:cNvPr>
          <p:cNvSpPr txBox="1"/>
          <p:nvPr/>
        </p:nvSpPr>
        <p:spPr>
          <a:xfrm>
            <a:off x="1700381" y="2822713"/>
            <a:ext cx="10077490"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National Audit on Group-Based Child Sexual Exploitation and Abuse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Baroness Casey, June 2025</a:t>
            </a:r>
          </a:p>
        </p:txBody>
      </p:sp>
      <p:sp>
        <p:nvSpPr>
          <p:cNvPr id="4" name="TextBox 3">
            <a:extLst>
              <a:ext uri="{FF2B5EF4-FFF2-40B4-BE49-F238E27FC236}">
                <a16:creationId xmlns:a16="http://schemas.microsoft.com/office/drawing/2014/main" id="{87EB178F-C5FB-7A5A-3868-07EEDA3AFD7C}"/>
              </a:ext>
            </a:extLst>
          </p:cNvPr>
          <p:cNvSpPr txBox="1"/>
          <p:nvPr/>
        </p:nvSpPr>
        <p:spPr>
          <a:xfrm>
            <a:off x="1838739" y="3836504"/>
            <a:ext cx="9412357"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many of the children affected by child sexual exploitation have not always been afforded the status of a child that is available to someone from a stable supportive home environment. </a:t>
            </a:r>
            <a:r>
              <a:rPr lang="en-GB" sz="2400" dirty="0">
                <a:highlight>
                  <a:srgbClr val="FFFF00"/>
                </a:highlight>
                <a:latin typeface="Arial" panose="020B0604020202020204" pitchFamily="34" charset="0"/>
                <a:cs typeface="Arial" panose="020B0604020202020204" pitchFamily="34" charset="0"/>
              </a:rPr>
              <a:t>Being in care almost fast-tracks children into adulthood</a:t>
            </a:r>
            <a:r>
              <a:rPr lang="en-GB" sz="2400" dirty="0">
                <a:latin typeface="Arial" panose="020B0604020202020204" pitchFamily="34" charset="0"/>
                <a:cs typeface="Arial" panose="020B0604020202020204" pitchFamily="34" charset="0"/>
              </a:rPr>
              <a:t> – living in residential settings, or ‘semi-independent housing’ long before a child whose family is able to take care of them would do so.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61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FA11-8AE3-26CF-F7FF-2B73A1567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9C472-AE29-5AC2-352F-A31FB94B510F}"/>
              </a:ext>
            </a:extLst>
          </p:cNvPr>
          <p:cNvSpPr>
            <a:spLocks noGrp="1"/>
          </p:cNvSpPr>
          <p:nvPr>
            <p:ph type="title"/>
          </p:nvPr>
        </p:nvSpPr>
        <p:spPr/>
        <p:txBody>
          <a:bodyPr/>
          <a:lstStyle/>
          <a:p>
            <a:r>
              <a:rPr lang="en-US" sz="4000" dirty="0"/>
              <a:t>5. Protecting children’s rights: what next for supported accommodation</a:t>
            </a:r>
          </a:p>
        </p:txBody>
      </p:sp>
      <p:sp>
        <p:nvSpPr>
          <p:cNvPr id="5" name="TextBox 4">
            <a:extLst>
              <a:ext uri="{FF2B5EF4-FFF2-40B4-BE49-F238E27FC236}">
                <a16:creationId xmlns:a16="http://schemas.microsoft.com/office/drawing/2014/main" id="{9F308DFA-46D2-51DB-DA2B-40D548939FB7}"/>
              </a:ext>
            </a:extLst>
          </p:cNvPr>
          <p:cNvSpPr txBox="1"/>
          <p:nvPr/>
        </p:nvSpPr>
        <p:spPr>
          <a:xfrm>
            <a:off x="5185741" y="2741329"/>
            <a:ext cx="6303893" cy="3416320"/>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House of Commons Education Committee</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July 2025</a:t>
            </a: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CONCLUSION</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the Department for Education needs to go further and ensure that all children under 18 receive care where they live, rather than simply support.</a:t>
            </a:r>
            <a:endParaRPr lang="en-US" sz="2400" dirty="0">
              <a:latin typeface="Arial" panose="020B0604020202020204" pitchFamily="34" charset="0"/>
              <a:cs typeface="Arial" panose="020B0604020202020204" pitchFamily="34" charset="0"/>
            </a:endParaRPr>
          </a:p>
        </p:txBody>
      </p:sp>
      <p:pic>
        <p:nvPicPr>
          <p:cNvPr id="6" name="Picture 5" descr="A green cover with white text&#10;&#10;AI-generated content may be incorrect.">
            <a:extLst>
              <a:ext uri="{FF2B5EF4-FFF2-40B4-BE49-F238E27FC236}">
                <a16:creationId xmlns:a16="http://schemas.microsoft.com/office/drawing/2014/main" id="{C457F8C9-3989-C938-777A-E9B0765A6E22}"/>
              </a:ext>
            </a:extLst>
          </p:cNvPr>
          <p:cNvPicPr>
            <a:picLocks noChangeAspect="1"/>
          </p:cNvPicPr>
          <p:nvPr/>
        </p:nvPicPr>
        <p:blipFill>
          <a:blip r:embed="rId2"/>
          <a:stretch>
            <a:fillRect/>
          </a:stretch>
        </p:blipFill>
        <p:spPr>
          <a:xfrm>
            <a:off x="2019782" y="2741329"/>
            <a:ext cx="2832400" cy="3934152"/>
          </a:xfrm>
          <a:prstGeom prst="rect">
            <a:avLst/>
          </a:prstGeom>
          <a:ln>
            <a:solidFill>
              <a:schemeClr val="tx1"/>
            </a:solidFill>
          </a:ln>
        </p:spPr>
      </p:pic>
    </p:spTree>
    <p:extLst>
      <p:ext uri="{BB962C8B-B14F-4D97-AF65-F5344CB8AC3E}">
        <p14:creationId xmlns:p14="http://schemas.microsoft.com/office/powerpoint/2010/main" val="4090755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0491A-61A4-9DF8-2236-E590261D4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D539E-5EE7-93C5-A986-2B3DAD5ECF08}"/>
              </a:ext>
            </a:extLst>
          </p:cNvPr>
          <p:cNvSpPr>
            <a:spLocks noGrp="1"/>
          </p:cNvSpPr>
          <p:nvPr>
            <p:ph type="title"/>
          </p:nvPr>
        </p:nvSpPr>
        <p:spPr/>
        <p:txBody>
          <a:bodyPr/>
          <a:lstStyle/>
          <a:p>
            <a:r>
              <a:rPr lang="en-US" sz="4000" dirty="0"/>
              <a:t>5. Protecting children’s rights: what next for supported accommodation</a:t>
            </a:r>
          </a:p>
        </p:txBody>
      </p:sp>
      <p:sp>
        <p:nvSpPr>
          <p:cNvPr id="5" name="TextBox 4">
            <a:extLst>
              <a:ext uri="{FF2B5EF4-FFF2-40B4-BE49-F238E27FC236}">
                <a16:creationId xmlns:a16="http://schemas.microsoft.com/office/drawing/2014/main" id="{6CC32309-0E83-985F-9518-D8957AEC1C5C}"/>
              </a:ext>
            </a:extLst>
          </p:cNvPr>
          <p:cNvSpPr txBox="1"/>
          <p:nvPr/>
        </p:nvSpPr>
        <p:spPr>
          <a:xfrm>
            <a:off x="1700381" y="2741329"/>
            <a:ext cx="9789253" cy="3416320"/>
          </a:xfrm>
          <a:prstGeom prst="rect">
            <a:avLst/>
          </a:prstGeom>
          <a:noFill/>
        </p:spPr>
        <p:txBody>
          <a:bodyPr wrap="square">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Amend </a:t>
            </a:r>
            <a:r>
              <a:rPr lang="en-GB" sz="2400" dirty="0">
                <a:latin typeface="Arial" panose="020B0604020202020204" pitchFamily="34" charset="0"/>
                <a:cs typeface="Arial" panose="020B0604020202020204" pitchFamily="34" charset="0"/>
              </a:rPr>
              <a:t>The Children's Homes (England) Regulations 2015 – so all group-based settings provide care</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Amend the Children’s Wellbeing and Schools Bill so that the care given to a looked after child must be that which it would be reasonable to expect a parent to give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In partnership with the care experienced community, reformulate supported accommodation as provision for older care leavers</a:t>
            </a:r>
          </a:p>
        </p:txBody>
      </p:sp>
    </p:spTree>
    <p:extLst>
      <p:ext uri="{BB962C8B-B14F-4D97-AF65-F5344CB8AC3E}">
        <p14:creationId xmlns:p14="http://schemas.microsoft.com/office/powerpoint/2010/main" val="74448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0CB7-0849-FD3C-B585-DD4945D6F80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71D0B809-967D-D888-EC32-B5966487213C}"/>
              </a:ext>
            </a:extLst>
          </p:cNvPr>
          <p:cNvSpPr>
            <a:spLocks noGrp="1"/>
          </p:cNvSpPr>
          <p:nvPr>
            <p:ph type="body" sz="quarter" idx="10"/>
          </p:nvPr>
        </p:nvSpPr>
        <p:spPr>
          <a:xfrm>
            <a:off x="262622" y="1936564"/>
            <a:ext cx="3740665" cy="2258918"/>
          </a:xfrm>
        </p:spPr>
        <p:txBody>
          <a:bodyPr/>
          <a:lstStyle/>
          <a:p>
            <a:r>
              <a:rPr lang="en-US" sz="1600" dirty="0"/>
              <a:t>carolyne.willow@tbgbarrister.co.uk</a:t>
            </a:r>
          </a:p>
        </p:txBody>
      </p:sp>
    </p:spTree>
    <p:extLst>
      <p:ext uri="{BB962C8B-B14F-4D97-AF65-F5344CB8AC3E}">
        <p14:creationId xmlns:p14="http://schemas.microsoft.com/office/powerpoint/2010/main" val="276987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2D52D-2F7B-0A7C-5204-6B7803D2F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EC2A9-36B7-81C4-4E84-23468CFAB664}"/>
              </a:ext>
            </a:extLst>
          </p:cNvPr>
          <p:cNvSpPr>
            <a:spLocks noGrp="1"/>
          </p:cNvSpPr>
          <p:nvPr>
            <p:ph type="title"/>
          </p:nvPr>
        </p:nvSpPr>
        <p:spPr/>
        <p:txBody>
          <a:bodyPr/>
          <a:lstStyle/>
          <a:p>
            <a:r>
              <a:rPr lang="en-US" sz="4000" dirty="0"/>
              <a:t>1. Unregulated settings</a:t>
            </a:r>
          </a:p>
        </p:txBody>
      </p:sp>
      <p:sp>
        <p:nvSpPr>
          <p:cNvPr id="4" name="Text Placeholder 3">
            <a:extLst>
              <a:ext uri="{FF2B5EF4-FFF2-40B4-BE49-F238E27FC236}">
                <a16:creationId xmlns:a16="http://schemas.microsoft.com/office/drawing/2014/main" id="{649664EE-A681-0AF8-0C94-214C75133DB1}"/>
              </a:ext>
            </a:extLst>
          </p:cNvPr>
          <p:cNvSpPr>
            <a:spLocks noGrp="1"/>
          </p:cNvSpPr>
          <p:nvPr>
            <p:ph type="body" sz="quarter" idx="11"/>
          </p:nvPr>
        </p:nvSpPr>
        <p:spPr>
          <a:xfrm>
            <a:off x="1700213" y="1878495"/>
            <a:ext cx="10037899" cy="3965153"/>
          </a:xfrm>
        </p:spPr>
        <p:txBody>
          <a:bodyPr/>
          <a:lstStyle/>
          <a:p>
            <a:r>
              <a:rPr lang="en-GB" sz="2400" b="1" dirty="0">
                <a:solidFill>
                  <a:srgbClr val="1E1E1E"/>
                </a:solidFill>
                <a:latin typeface="Calibri" panose="020F0502020204030204" pitchFamily="34" charset="0"/>
                <a:cs typeface="Calibri" panose="020F0502020204030204" pitchFamily="34" charset="0"/>
              </a:rPr>
              <a:t>Section 22C(6)(d) Children Act 1989</a:t>
            </a:r>
            <a:br>
              <a:rPr lang="en-GB" sz="2400" b="1" dirty="0">
                <a:solidFill>
                  <a:srgbClr val="1E1E1E"/>
                </a:solidFill>
                <a:latin typeface="Calibri" panose="020F0502020204030204" pitchFamily="34" charset="0"/>
                <a:cs typeface="Calibri" panose="020F0502020204030204" pitchFamily="34" charset="0"/>
              </a:rPr>
            </a:br>
            <a:br>
              <a:rPr lang="en-GB" sz="2000" dirty="0">
                <a:solidFill>
                  <a:srgbClr val="1E1E1E"/>
                </a:solidFill>
                <a:latin typeface="Calibri" panose="020F0502020204030204" pitchFamily="34" charset="0"/>
                <a:cs typeface="Calibri" panose="020F0502020204030204" pitchFamily="34" charset="0"/>
              </a:rPr>
            </a:br>
            <a:r>
              <a:rPr lang="en-GB" sz="2400" b="1" dirty="0">
                <a:solidFill>
                  <a:srgbClr val="1E1E1E"/>
                </a:solidFill>
                <a:latin typeface="Calibri" panose="020F0502020204030204" pitchFamily="34" charset="0"/>
                <a:cs typeface="Calibri" panose="020F0502020204030204" pitchFamily="34" charset="0"/>
              </a:rPr>
              <a:t>(5)</a:t>
            </a:r>
            <a:r>
              <a:rPr lang="en-GB" sz="2400" dirty="0">
                <a:solidFill>
                  <a:srgbClr val="1E1E1E"/>
                </a:solidFill>
                <a:latin typeface="Calibri" panose="020F0502020204030204" pitchFamily="34" charset="0"/>
                <a:cs typeface="Calibri" panose="020F0502020204030204" pitchFamily="34" charset="0"/>
              </a:rPr>
              <a:t>If the local authority are unable to make arrangements under subsection (2), they must place [the child] in the placement which is, in their opinion, the most appropriate placement available.</a:t>
            </a:r>
            <a:br>
              <a:rPr lang="en-GB" sz="2400" b="1" dirty="0">
                <a:solidFill>
                  <a:srgbClr val="1E1E1E"/>
                </a:solidFill>
                <a:latin typeface="Calibri" panose="020F0502020204030204" pitchFamily="34" charset="0"/>
                <a:cs typeface="Calibri" panose="020F0502020204030204" pitchFamily="34" charset="0"/>
              </a:rPr>
            </a:br>
            <a:r>
              <a:rPr lang="en-GB" sz="2400" b="1" dirty="0">
                <a:solidFill>
                  <a:srgbClr val="1E1E1E"/>
                </a:solidFill>
                <a:latin typeface="Calibri" panose="020F0502020204030204" pitchFamily="34" charset="0"/>
                <a:cs typeface="Calibri" panose="020F0502020204030204" pitchFamily="34" charset="0"/>
              </a:rPr>
              <a:t>(6)</a:t>
            </a:r>
            <a:r>
              <a:rPr lang="en-GB" sz="2400" dirty="0">
                <a:solidFill>
                  <a:srgbClr val="1E1E1E"/>
                </a:solidFill>
                <a:latin typeface="Calibri" panose="020F0502020204030204" pitchFamily="34" charset="0"/>
                <a:cs typeface="Calibri" panose="020F0502020204030204" pitchFamily="34" charset="0"/>
              </a:rPr>
              <a:t>In subsection (5) “ placement ” means—</a:t>
            </a:r>
            <a:br>
              <a:rPr lang="en-GB" sz="2400" dirty="0">
                <a:solidFill>
                  <a:srgbClr val="1E1E1E"/>
                </a:solidFill>
                <a:latin typeface="Calibri" panose="020F0502020204030204" pitchFamily="34" charset="0"/>
                <a:cs typeface="Calibri" panose="020F0502020204030204" pitchFamily="34" charset="0"/>
              </a:rPr>
            </a:br>
            <a:r>
              <a:rPr lang="en-GB" sz="2400" b="1" dirty="0">
                <a:solidFill>
                  <a:srgbClr val="1E1E1E"/>
                </a:solidFill>
                <a:latin typeface="Calibri" panose="020F0502020204030204" pitchFamily="34" charset="0"/>
                <a:cs typeface="Calibri" panose="020F0502020204030204" pitchFamily="34" charset="0"/>
              </a:rPr>
              <a:t>(a)</a:t>
            </a:r>
            <a:r>
              <a:rPr lang="en-GB" sz="2400" dirty="0">
                <a:solidFill>
                  <a:srgbClr val="1E1E1E"/>
                </a:solidFill>
                <a:latin typeface="Calibri" panose="020F0502020204030204" pitchFamily="34" charset="0"/>
                <a:cs typeface="Calibri" panose="020F0502020204030204" pitchFamily="34" charset="0"/>
              </a:rPr>
              <a:t>placement with an individual who is a </a:t>
            </a:r>
            <a:r>
              <a:rPr lang="en-GB" sz="2400" dirty="0">
                <a:solidFill>
                  <a:srgbClr val="1E1E1E"/>
                </a:solidFill>
                <a:highlight>
                  <a:srgbClr val="FFFF00"/>
                </a:highlight>
                <a:latin typeface="Calibri" panose="020F0502020204030204" pitchFamily="34" charset="0"/>
                <a:cs typeface="Calibri" panose="020F0502020204030204" pitchFamily="34" charset="0"/>
              </a:rPr>
              <a:t>relative, friend or other person connected with [the child] </a:t>
            </a:r>
            <a:r>
              <a:rPr lang="en-GB" sz="2400" dirty="0">
                <a:solidFill>
                  <a:srgbClr val="1E1E1E"/>
                </a:solidFill>
                <a:latin typeface="Calibri" panose="020F0502020204030204" pitchFamily="34" charset="0"/>
                <a:cs typeface="Calibri" panose="020F0502020204030204" pitchFamily="34" charset="0"/>
              </a:rPr>
              <a:t>and who is also a local authority foster parent;</a:t>
            </a:r>
            <a:br>
              <a:rPr lang="en-GB" sz="2400" dirty="0">
                <a:solidFill>
                  <a:srgbClr val="1E1E1E"/>
                </a:solidFill>
                <a:latin typeface="Calibri" panose="020F0502020204030204" pitchFamily="34" charset="0"/>
                <a:cs typeface="Calibri" panose="020F0502020204030204" pitchFamily="34" charset="0"/>
              </a:rPr>
            </a:br>
            <a:r>
              <a:rPr lang="en-GB" sz="2400" b="1" dirty="0">
                <a:solidFill>
                  <a:srgbClr val="1E1E1E"/>
                </a:solidFill>
                <a:latin typeface="Calibri" panose="020F0502020204030204" pitchFamily="34" charset="0"/>
                <a:cs typeface="Calibri" panose="020F0502020204030204" pitchFamily="34" charset="0"/>
              </a:rPr>
              <a:t>(b)</a:t>
            </a:r>
            <a:r>
              <a:rPr lang="en-GB" sz="2400" dirty="0">
                <a:solidFill>
                  <a:srgbClr val="1E1E1E"/>
                </a:solidFill>
                <a:latin typeface="Calibri" panose="020F0502020204030204" pitchFamily="34" charset="0"/>
                <a:cs typeface="Calibri" panose="020F0502020204030204" pitchFamily="34" charset="0"/>
              </a:rPr>
              <a:t>placement with a </a:t>
            </a:r>
            <a:r>
              <a:rPr lang="en-GB" sz="2400" dirty="0">
                <a:solidFill>
                  <a:srgbClr val="1E1E1E"/>
                </a:solidFill>
                <a:highlight>
                  <a:srgbClr val="FFFF00"/>
                </a:highlight>
                <a:latin typeface="Calibri" panose="020F0502020204030204" pitchFamily="34" charset="0"/>
                <a:cs typeface="Calibri" panose="020F0502020204030204" pitchFamily="34" charset="0"/>
              </a:rPr>
              <a:t>local authority foster parent </a:t>
            </a:r>
            <a:r>
              <a:rPr lang="en-GB" sz="2400" dirty="0">
                <a:solidFill>
                  <a:srgbClr val="1E1E1E"/>
                </a:solidFill>
                <a:latin typeface="Calibri" panose="020F0502020204030204" pitchFamily="34" charset="0"/>
                <a:cs typeface="Calibri" panose="020F0502020204030204" pitchFamily="34" charset="0"/>
              </a:rPr>
              <a:t>who does not fall within paragraph (a);</a:t>
            </a:r>
            <a:br>
              <a:rPr lang="en-GB" sz="2400" dirty="0">
                <a:solidFill>
                  <a:srgbClr val="1E1E1E"/>
                </a:solidFill>
                <a:latin typeface="Calibri" panose="020F0502020204030204" pitchFamily="34" charset="0"/>
                <a:cs typeface="Calibri" panose="020F0502020204030204" pitchFamily="34" charset="0"/>
              </a:rPr>
            </a:br>
            <a:r>
              <a:rPr lang="en-GB" sz="2400" b="1" dirty="0">
                <a:solidFill>
                  <a:srgbClr val="1E1E1E"/>
                </a:solidFill>
                <a:latin typeface="Calibri" panose="020F0502020204030204" pitchFamily="34" charset="0"/>
                <a:cs typeface="Calibri" panose="020F0502020204030204" pitchFamily="34" charset="0"/>
              </a:rPr>
              <a:t>(c)</a:t>
            </a:r>
            <a:r>
              <a:rPr lang="en-GB" sz="2400" dirty="0">
                <a:solidFill>
                  <a:srgbClr val="1E1E1E"/>
                </a:solidFill>
                <a:latin typeface="Calibri" panose="020F0502020204030204" pitchFamily="34" charset="0"/>
                <a:cs typeface="Calibri" panose="020F0502020204030204" pitchFamily="34" charset="0"/>
              </a:rPr>
              <a:t>placement in a </a:t>
            </a:r>
            <a:r>
              <a:rPr lang="en-GB" sz="2400" dirty="0">
                <a:solidFill>
                  <a:srgbClr val="1E1E1E"/>
                </a:solidFill>
                <a:highlight>
                  <a:srgbClr val="FFFF00"/>
                </a:highlight>
                <a:latin typeface="Calibri" panose="020F0502020204030204" pitchFamily="34" charset="0"/>
                <a:cs typeface="Calibri" panose="020F0502020204030204" pitchFamily="34" charset="0"/>
              </a:rPr>
              <a:t>children's home </a:t>
            </a:r>
            <a:r>
              <a:rPr lang="en-GB" sz="2400" dirty="0">
                <a:solidFill>
                  <a:srgbClr val="1E1E1E"/>
                </a:solidFill>
                <a:latin typeface="Calibri" panose="020F0502020204030204" pitchFamily="34" charset="0"/>
                <a:cs typeface="Calibri" panose="020F0502020204030204" pitchFamily="34" charset="0"/>
              </a:rPr>
              <a:t>in respect of which a person is registered under Part 2 of the Care Standards Act 2000 …; or</a:t>
            </a:r>
            <a:br>
              <a:rPr lang="en-GB" sz="2400" dirty="0">
                <a:solidFill>
                  <a:srgbClr val="1E1E1E"/>
                </a:solidFill>
                <a:latin typeface="Calibri" panose="020F0502020204030204" pitchFamily="34" charset="0"/>
                <a:cs typeface="Calibri" panose="020F0502020204030204" pitchFamily="34" charset="0"/>
              </a:rPr>
            </a:br>
            <a:endParaRPr lang="en-US" dirty="0"/>
          </a:p>
        </p:txBody>
      </p:sp>
      <p:sp>
        <p:nvSpPr>
          <p:cNvPr id="5" name="TextBox 4">
            <a:extLst>
              <a:ext uri="{FF2B5EF4-FFF2-40B4-BE49-F238E27FC236}">
                <a16:creationId xmlns:a16="http://schemas.microsoft.com/office/drawing/2014/main" id="{4047232D-9AD4-86E1-BC42-603193F9F605}"/>
              </a:ext>
            </a:extLst>
          </p:cNvPr>
          <p:cNvSpPr txBox="1"/>
          <p:nvPr/>
        </p:nvSpPr>
        <p:spPr>
          <a:xfrm>
            <a:off x="1700213" y="5813270"/>
            <a:ext cx="10037898" cy="830997"/>
          </a:xfrm>
          <a:prstGeom prst="rect">
            <a:avLst/>
          </a:prstGeom>
          <a:noFill/>
        </p:spPr>
        <p:txBody>
          <a:bodyPr wrap="square">
            <a:spAutoFit/>
          </a:bodyPr>
          <a:lstStyle/>
          <a:p>
            <a:r>
              <a:rPr lang="en-GB" sz="2400" b="1" dirty="0">
                <a:solidFill>
                  <a:srgbClr val="1E1E1E"/>
                </a:solidFill>
                <a:latin typeface="Calibri" panose="020F0502020204030204" pitchFamily="34" charset="0"/>
                <a:cs typeface="Calibri" panose="020F0502020204030204" pitchFamily="34" charset="0"/>
              </a:rPr>
              <a:t>(d)</a:t>
            </a:r>
            <a:r>
              <a:rPr lang="en-GB" sz="2400" dirty="0">
                <a:solidFill>
                  <a:srgbClr val="1E1E1E"/>
                </a:solidFill>
                <a:latin typeface="Calibri" panose="020F0502020204030204" pitchFamily="34" charset="0"/>
                <a:cs typeface="Calibri" panose="020F0502020204030204" pitchFamily="34" charset="0"/>
              </a:rPr>
              <a:t>subject to section 22D, placement in accordance with </a:t>
            </a:r>
            <a:r>
              <a:rPr lang="en-GB" sz="2400" b="1" dirty="0">
                <a:highlight>
                  <a:srgbClr val="FFFF00"/>
                </a:highlight>
                <a:latin typeface="Calibri" panose="020F0502020204030204" pitchFamily="34" charset="0"/>
                <a:cs typeface="Calibri" panose="020F0502020204030204" pitchFamily="34" charset="0"/>
              </a:rPr>
              <a:t>other arrangements </a:t>
            </a:r>
            <a:r>
              <a:rPr lang="en-GB" sz="2400" dirty="0">
                <a:solidFill>
                  <a:srgbClr val="1E1E1E"/>
                </a:solidFill>
                <a:latin typeface="Calibri" panose="020F0502020204030204" pitchFamily="34" charset="0"/>
                <a:cs typeface="Calibri" panose="020F0502020204030204" pitchFamily="34" charset="0"/>
              </a:rPr>
              <a:t>which comply with any regulations made for the purposes of this section.</a:t>
            </a:r>
          </a:p>
        </p:txBody>
      </p:sp>
    </p:spTree>
    <p:extLst>
      <p:ext uri="{BB962C8B-B14F-4D97-AF65-F5344CB8AC3E}">
        <p14:creationId xmlns:p14="http://schemas.microsoft.com/office/powerpoint/2010/main" val="8175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D58F-BC86-9B89-6B8C-455ED2611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76751-0B6D-D359-D474-5626B2749741}"/>
              </a:ext>
            </a:extLst>
          </p:cNvPr>
          <p:cNvSpPr>
            <a:spLocks noGrp="1"/>
          </p:cNvSpPr>
          <p:nvPr>
            <p:ph type="title"/>
          </p:nvPr>
        </p:nvSpPr>
        <p:spPr/>
        <p:txBody>
          <a:bodyPr/>
          <a:lstStyle/>
          <a:p>
            <a:r>
              <a:rPr lang="en-US" sz="4000" dirty="0"/>
              <a:t>2. Harms, risks and </a:t>
            </a:r>
            <a:br>
              <a:rPr lang="en-US" sz="4000" dirty="0"/>
            </a:br>
            <a:r>
              <a:rPr lang="en-US" sz="4000" dirty="0"/>
              <a:t>calls for change</a:t>
            </a:r>
          </a:p>
        </p:txBody>
      </p:sp>
      <p:pic>
        <p:nvPicPr>
          <p:cNvPr id="3" name="Picture 2" descr="A white paper with green text&#10;&#10;AI-generated content may be incorrect.">
            <a:extLst>
              <a:ext uri="{FF2B5EF4-FFF2-40B4-BE49-F238E27FC236}">
                <a16:creationId xmlns:a16="http://schemas.microsoft.com/office/drawing/2014/main" id="{D0332031-5167-57DE-DA95-C32232FC17E0}"/>
              </a:ext>
            </a:extLst>
          </p:cNvPr>
          <p:cNvPicPr>
            <a:picLocks noChangeAspect="1"/>
          </p:cNvPicPr>
          <p:nvPr/>
        </p:nvPicPr>
        <p:blipFill>
          <a:blip r:embed="rId2"/>
          <a:stretch>
            <a:fillRect/>
          </a:stretch>
        </p:blipFill>
        <p:spPr>
          <a:xfrm>
            <a:off x="7476093" y="583488"/>
            <a:ext cx="4382235" cy="5691023"/>
          </a:xfrm>
          <a:prstGeom prst="rect">
            <a:avLst/>
          </a:prstGeom>
          <a:ln>
            <a:solidFill>
              <a:schemeClr val="tx1"/>
            </a:solidFill>
          </a:ln>
        </p:spPr>
      </p:pic>
      <p:sp>
        <p:nvSpPr>
          <p:cNvPr id="5" name="Oval 4">
            <a:extLst>
              <a:ext uri="{FF2B5EF4-FFF2-40B4-BE49-F238E27FC236}">
                <a16:creationId xmlns:a16="http://schemas.microsoft.com/office/drawing/2014/main" id="{7B7E8A32-FFF9-77C9-6A69-4285B9D07CA7}"/>
              </a:ext>
            </a:extLst>
          </p:cNvPr>
          <p:cNvSpPr/>
          <p:nvPr/>
        </p:nvSpPr>
        <p:spPr>
          <a:xfrm>
            <a:off x="3345384" y="3429000"/>
            <a:ext cx="2200652" cy="2156791"/>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n>
                  <a:solidFill>
                    <a:schemeClr val="tx1"/>
                  </a:solidFill>
                </a:ln>
                <a:solidFill>
                  <a:schemeClr val="tx1"/>
                </a:solidFill>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101192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CDE0C-DF49-A02F-C0B9-E12235475BDD}"/>
            </a:ext>
          </a:extLst>
        </p:cNvPr>
        <p:cNvGrpSpPr/>
        <p:nvPr/>
      </p:nvGrpSpPr>
      <p:grpSpPr>
        <a:xfrm>
          <a:off x="0" y="0"/>
          <a:ext cx="0" cy="0"/>
          <a:chOff x="0" y="0"/>
          <a:chExt cx="0" cy="0"/>
        </a:xfrm>
      </p:grpSpPr>
      <p:pic>
        <p:nvPicPr>
          <p:cNvPr id="3" name="Picture 2" descr="A white paper with green text&#10;&#10;AI-generated content may be incorrect.">
            <a:extLst>
              <a:ext uri="{FF2B5EF4-FFF2-40B4-BE49-F238E27FC236}">
                <a16:creationId xmlns:a16="http://schemas.microsoft.com/office/drawing/2014/main" id="{F0D2B7CE-E928-1F3B-7084-9122F9E62AF8}"/>
              </a:ext>
            </a:extLst>
          </p:cNvPr>
          <p:cNvPicPr>
            <a:picLocks noChangeAspect="1"/>
          </p:cNvPicPr>
          <p:nvPr/>
        </p:nvPicPr>
        <p:blipFill>
          <a:blip r:embed="rId2"/>
          <a:stretch>
            <a:fillRect/>
          </a:stretch>
        </p:blipFill>
        <p:spPr>
          <a:xfrm>
            <a:off x="0" y="1"/>
            <a:ext cx="1989437" cy="2583598"/>
          </a:xfrm>
          <a:prstGeom prst="rect">
            <a:avLst/>
          </a:prstGeom>
          <a:ln>
            <a:solidFill>
              <a:schemeClr val="tx1"/>
            </a:solidFill>
          </a:ln>
        </p:spPr>
      </p:pic>
      <p:pic>
        <p:nvPicPr>
          <p:cNvPr id="4" name="Picture 3" descr="A close up of a text&#10;&#10;AI-generated content may be incorrect.">
            <a:extLst>
              <a:ext uri="{FF2B5EF4-FFF2-40B4-BE49-F238E27FC236}">
                <a16:creationId xmlns:a16="http://schemas.microsoft.com/office/drawing/2014/main" id="{02C8DE5F-1C41-C384-9BE3-13C170EDE3D6}"/>
              </a:ext>
            </a:extLst>
          </p:cNvPr>
          <p:cNvPicPr>
            <a:picLocks noChangeAspect="1"/>
          </p:cNvPicPr>
          <p:nvPr/>
        </p:nvPicPr>
        <p:blipFill>
          <a:blip r:embed="rId3"/>
          <a:stretch>
            <a:fillRect/>
          </a:stretch>
        </p:blipFill>
        <p:spPr>
          <a:xfrm>
            <a:off x="745145" y="2749376"/>
            <a:ext cx="10701709" cy="2754699"/>
          </a:xfrm>
          <a:prstGeom prst="rect">
            <a:avLst/>
          </a:prstGeom>
        </p:spPr>
      </p:pic>
      <p:sp>
        <p:nvSpPr>
          <p:cNvPr id="5" name="TextBox 4">
            <a:extLst>
              <a:ext uri="{FF2B5EF4-FFF2-40B4-BE49-F238E27FC236}">
                <a16:creationId xmlns:a16="http://schemas.microsoft.com/office/drawing/2014/main" id="{803603F0-F629-77F4-9410-76857CB27DB0}"/>
              </a:ext>
            </a:extLst>
          </p:cNvPr>
          <p:cNvSpPr txBox="1"/>
          <p:nvPr/>
        </p:nvSpPr>
        <p:spPr>
          <a:xfrm>
            <a:off x="5256119" y="5766406"/>
            <a:ext cx="6190735" cy="461665"/>
          </a:xfrm>
          <a:prstGeom prst="rect">
            <a:avLst/>
          </a:prstGeom>
          <a:noFill/>
        </p:spPr>
        <p:txBody>
          <a:bodyPr wrap="square" rtlCol="0">
            <a:spAutoFit/>
          </a:bodyPr>
          <a:lstStyle/>
          <a:p>
            <a:pPr algn="r"/>
            <a:r>
              <a:rPr lang="en-US" sz="2400" b="1" dirty="0">
                <a:latin typeface="Calibri" panose="020F0502020204030204" pitchFamily="34" charset="0"/>
                <a:cs typeface="Calibri" panose="020F0502020204030204" pitchFamily="34" charset="0"/>
              </a:rPr>
              <a:t>Evidence from Who Cares? Trust (now Become)</a:t>
            </a:r>
          </a:p>
        </p:txBody>
      </p:sp>
    </p:spTree>
    <p:extLst>
      <p:ext uri="{BB962C8B-B14F-4D97-AF65-F5344CB8AC3E}">
        <p14:creationId xmlns:p14="http://schemas.microsoft.com/office/powerpoint/2010/main" val="105123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7737F-5595-85DE-277F-E1BB31D20054}"/>
            </a:ext>
          </a:extLst>
        </p:cNvPr>
        <p:cNvGrpSpPr/>
        <p:nvPr/>
      </p:nvGrpSpPr>
      <p:grpSpPr>
        <a:xfrm>
          <a:off x="0" y="0"/>
          <a:ext cx="0" cy="0"/>
          <a:chOff x="0" y="0"/>
          <a:chExt cx="0" cy="0"/>
        </a:xfrm>
      </p:grpSpPr>
      <p:pic>
        <p:nvPicPr>
          <p:cNvPr id="3" name="Picture 2" descr="A white paper with green text&#10;&#10;AI-generated content may be incorrect.">
            <a:extLst>
              <a:ext uri="{FF2B5EF4-FFF2-40B4-BE49-F238E27FC236}">
                <a16:creationId xmlns:a16="http://schemas.microsoft.com/office/drawing/2014/main" id="{6D3F80D9-CB2C-C8BA-DF5E-14A425BA44E0}"/>
              </a:ext>
            </a:extLst>
          </p:cNvPr>
          <p:cNvPicPr>
            <a:picLocks noChangeAspect="1"/>
          </p:cNvPicPr>
          <p:nvPr/>
        </p:nvPicPr>
        <p:blipFill>
          <a:blip r:embed="rId2"/>
          <a:stretch>
            <a:fillRect/>
          </a:stretch>
        </p:blipFill>
        <p:spPr>
          <a:xfrm>
            <a:off x="0" y="1"/>
            <a:ext cx="1989437" cy="2583598"/>
          </a:xfrm>
          <a:prstGeom prst="rect">
            <a:avLst/>
          </a:prstGeom>
          <a:ln>
            <a:solidFill>
              <a:schemeClr val="tx1"/>
            </a:solidFill>
          </a:ln>
        </p:spPr>
      </p:pic>
      <p:pic>
        <p:nvPicPr>
          <p:cNvPr id="6" name="Picture 5">
            <a:extLst>
              <a:ext uri="{FF2B5EF4-FFF2-40B4-BE49-F238E27FC236}">
                <a16:creationId xmlns:a16="http://schemas.microsoft.com/office/drawing/2014/main" id="{9F31B160-1E47-2822-B109-8EAA9679BEDA}"/>
              </a:ext>
            </a:extLst>
          </p:cNvPr>
          <p:cNvPicPr>
            <a:picLocks noChangeAspect="1"/>
          </p:cNvPicPr>
          <p:nvPr/>
        </p:nvPicPr>
        <p:blipFill>
          <a:blip r:embed="rId3"/>
          <a:stretch>
            <a:fillRect/>
          </a:stretch>
        </p:blipFill>
        <p:spPr>
          <a:xfrm>
            <a:off x="21474" y="3429000"/>
            <a:ext cx="12149052" cy="1291102"/>
          </a:xfrm>
          <a:prstGeom prst="rect">
            <a:avLst/>
          </a:prstGeom>
        </p:spPr>
      </p:pic>
    </p:spTree>
    <p:extLst>
      <p:ext uri="{BB962C8B-B14F-4D97-AF65-F5344CB8AC3E}">
        <p14:creationId xmlns:p14="http://schemas.microsoft.com/office/powerpoint/2010/main" val="30897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52DB4-AF25-F85C-2794-5CA86FE05B6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239E2B-7905-14C0-280F-1729C464FFE7}"/>
              </a:ext>
            </a:extLst>
          </p:cNvPr>
          <p:cNvSpPr txBox="1"/>
          <p:nvPr/>
        </p:nvSpPr>
        <p:spPr>
          <a:xfrm>
            <a:off x="5256119" y="5766406"/>
            <a:ext cx="6190735" cy="461665"/>
          </a:xfrm>
          <a:prstGeom prst="rect">
            <a:avLst/>
          </a:prstGeom>
          <a:noFill/>
        </p:spPr>
        <p:txBody>
          <a:bodyPr wrap="square" rtlCol="0">
            <a:spAutoFit/>
          </a:bodyPr>
          <a:lstStyle/>
          <a:p>
            <a:pPr algn="r"/>
            <a:r>
              <a:rPr lang="en-US" sz="2400" b="1" dirty="0">
                <a:latin typeface="Calibri" panose="020F0502020204030204" pitchFamily="34" charset="0"/>
                <a:cs typeface="Calibri" panose="020F0502020204030204" pitchFamily="34" charset="0"/>
              </a:rPr>
              <a:t>Direct evidence from young people</a:t>
            </a:r>
          </a:p>
        </p:txBody>
      </p:sp>
      <p:pic>
        <p:nvPicPr>
          <p:cNvPr id="6" name="Picture 5" descr="A close-up of a text&#10;&#10;AI-generated content may be incorrect.">
            <a:extLst>
              <a:ext uri="{FF2B5EF4-FFF2-40B4-BE49-F238E27FC236}">
                <a16:creationId xmlns:a16="http://schemas.microsoft.com/office/drawing/2014/main" id="{6A0A8C41-1695-5965-FA23-A39E07A03B1B}"/>
              </a:ext>
            </a:extLst>
          </p:cNvPr>
          <p:cNvPicPr>
            <a:picLocks noChangeAspect="1"/>
          </p:cNvPicPr>
          <p:nvPr/>
        </p:nvPicPr>
        <p:blipFill>
          <a:blip r:embed="rId2"/>
          <a:stretch>
            <a:fillRect/>
          </a:stretch>
        </p:blipFill>
        <p:spPr>
          <a:xfrm>
            <a:off x="2080813" y="1950997"/>
            <a:ext cx="9646266" cy="3410465"/>
          </a:xfrm>
          <a:prstGeom prst="rect">
            <a:avLst/>
          </a:prstGeom>
        </p:spPr>
      </p:pic>
      <p:sp>
        <p:nvSpPr>
          <p:cNvPr id="7" name="TextBox 6">
            <a:extLst>
              <a:ext uri="{FF2B5EF4-FFF2-40B4-BE49-F238E27FC236}">
                <a16:creationId xmlns:a16="http://schemas.microsoft.com/office/drawing/2014/main" id="{ABCB4453-65E0-BF06-AF58-FA08BF28F103}"/>
              </a:ext>
            </a:extLst>
          </p:cNvPr>
          <p:cNvSpPr txBox="1"/>
          <p:nvPr/>
        </p:nvSpPr>
        <p:spPr>
          <a:xfrm>
            <a:off x="2247248" y="1502988"/>
            <a:ext cx="6104238" cy="79083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88CB06E6-771B-8AC1-BC16-62AC8F7D9CCF}"/>
              </a:ext>
            </a:extLst>
          </p:cNvPr>
          <p:cNvSpPr txBox="1"/>
          <p:nvPr/>
        </p:nvSpPr>
        <p:spPr>
          <a:xfrm>
            <a:off x="6903946" y="5009936"/>
            <a:ext cx="4633783" cy="369332"/>
          </a:xfrm>
          <a:prstGeom prst="rect">
            <a:avLst/>
          </a:prstGeom>
          <a:solidFill>
            <a:schemeClr val="bg1"/>
          </a:solidFill>
        </p:spPr>
        <p:txBody>
          <a:bodyPr wrap="square" rtlCol="0">
            <a:spAutoFit/>
          </a:bodyPr>
          <a:lstStyle/>
          <a:p>
            <a:endParaRPr lang="en-US" dirty="0"/>
          </a:p>
        </p:txBody>
      </p:sp>
      <p:pic>
        <p:nvPicPr>
          <p:cNvPr id="3" name="Picture 2" descr="A white paper with green text&#10;&#10;AI-generated content may be incorrect.">
            <a:extLst>
              <a:ext uri="{FF2B5EF4-FFF2-40B4-BE49-F238E27FC236}">
                <a16:creationId xmlns:a16="http://schemas.microsoft.com/office/drawing/2014/main" id="{370B16D6-8467-6455-B598-9BE3502A9B22}"/>
              </a:ext>
            </a:extLst>
          </p:cNvPr>
          <p:cNvPicPr>
            <a:picLocks noChangeAspect="1"/>
          </p:cNvPicPr>
          <p:nvPr/>
        </p:nvPicPr>
        <p:blipFill>
          <a:blip r:embed="rId3"/>
          <a:stretch>
            <a:fillRect/>
          </a:stretch>
        </p:blipFill>
        <p:spPr>
          <a:xfrm>
            <a:off x="0" y="1"/>
            <a:ext cx="1989437" cy="2583598"/>
          </a:xfrm>
          <a:prstGeom prst="rect">
            <a:avLst/>
          </a:prstGeom>
          <a:ln>
            <a:solidFill>
              <a:schemeClr val="tx1"/>
            </a:solidFill>
          </a:ln>
        </p:spPr>
      </p:pic>
    </p:spTree>
    <p:extLst>
      <p:ext uri="{BB962C8B-B14F-4D97-AF65-F5344CB8AC3E}">
        <p14:creationId xmlns:p14="http://schemas.microsoft.com/office/powerpoint/2010/main" val="338998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D0F0C-4553-C244-4C2E-FF6BF13D13A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76D3043-DB42-D8AD-4A1F-21F87F188B44}"/>
              </a:ext>
            </a:extLst>
          </p:cNvPr>
          <p:cNvSpPr txBox="1"/>
          <p:nvPr/>
        </p:nvSpPr>
        <p:spPr>
          <a:xfrm>
            <a:off x="6903946" y="5009936"/>
            <a:ext cx="4633783" cy="369332"/>
          </a:xfrm>
          <a:prstGeom prst="rect">
            <a:avLst/>
          </a:prstGeom>
          <a:solidFill>
            <a:schemeClr val="bg1"/>
          </a:solidFill>
        </p:spPr>
        <p:txBody>
          <a:bodyPr wrap="square" rtlCol="0">
            <a:spAutoFit/>
          </a:bodyPr>
          <a:lstStyle/>
          <a:p>
            <a:endParaRPr lang="en-US" dirty="0"/>
          </a:p>
        </p:txBody>
      </p:sp>
      <p:pic>
        <p:nvPicPr>
          <p:cNvPr id="3" name="Picture 2" descr="A white paper with green text&#10;&#10;AI-generated content may be incorrect.">
            <a:extLst>
              <a:ext uri="{FF2B5EF4-FFF2-40B4-BE49-F238E27FC236}">
                <a16:creationId xmlns:a16="http://schemas.microsoft.com/office/drawing/2014/main" id="{20E0FA20-6FA9-43BE-17F2-F18FAA66F0B7}"/>
              </a:ext>
            </a:extLst>
          </p:cNvPr>
          <p:cNvPicPr>
            <a:picLocks noChangeAspect="1"/>
          </p:cNvPicPr>
          <p:nvPr/>
        </p:nvPicPr>
        <p:blipFill>
          <a:blip r:embed="rId2"/>
          <a:stretch>
            <a:fillRect/>
          </a:stretch>
        </p:blipFill>
        <p:spPr>
          <a:xfrm>
            <a:off x="357808" y="1287581"/>
            <a:ext cx="3150704" cy="4091687"/>
          </a:xfrm>
          <a:prstGeom prst="rect">
            <a:avLst/>
          </a:prstGeom>
          <a:ln>
            <a:solidFill>
              <a:schemeClr val="tx1"/>
            </a:solidFill>
          </a:ln>
        </p:spPr>
      </p:pic>
      <p:sp>
        <p:nvSpPr>
          <p:cNvPr id="4" name="TextBox 3">
            <a:extLst>
              <a:ext uri="{FF2B5EF4-FFF2-40B4-BE49-F238E27FC236}">
                <a16:creationId xmlns:a16="http://schemas.microsoft.com/office/drawing/2014/main" id="{94D5898B-4C08-54D8-38DB-CD5F3CE5EB74}"/>
              </a:ext>
            </a:extLst>
          </p:cNvPr>
          <p:cNvSpPr txBox="1"/>
          <p:nvPr/>
        </p:nvSpPr>
        <p:spPr>
          <a:xfrm>
            <a:off x="3935894" y="682094"/>
            <a:ext cx="7762461" cy="5493812"/>
          </a:xfrm>
          <a:prstGeom prst="rect">
            <a:avLst/>
          </a:prstGeom>
          <a:noFill/>
        </p:spPr>
        <p:txBody>
          <a:bodyPr wrap="square">
            <a:spAutoFit/>
          </a:bodyPr>
          <a:lstStyle/>
          <a:p>
            <a:pPr algn="l">
              <a:spcAft>
                <a:spcPts val="900"/>
              </a:spcAft>
              <a:buNone/>
            </a:pPr>
            <a:r>
              <a:rPr lang="en-GB" sz="2400" dirty="0">
                <a:solidFill>
                  <a:srgbClr val="333333"/>
                </a:solidFill>
                <a:latin typeface="Arial" panose="020B0604020202020204" pitchFamily="34" charset="0"/>
                <a:cs typeface="Arial" panose="020B0604020202020204" pitchFamily="34" charset="0"/>
              </a:rPr>
              <a:t>‘</a:t>
            </a:r>
            <a:r>
              <a:rPr lang="en-GB" sz="2400" b="0" i="0" dirty="0">
                <a:solidFill>
                  <a:srgbClr val="333333"/>
                </a:solidFill>
                <a:effectLst/>
                <a:latin typeface="Arial" panose="020B0604020202020204" pitchFamily="34" charset="0"/>
                <a:cs typeface="Arial" panose="020B0604020202020204" pitchFamily="34" charset="0"/>
              </a:rPr>
              <a:t>Other arrangements’ for looked after 16 and 17 year olds are too often neither safe nor suitable, a situation exacerbated by the lack of a regulatory regime for this kind of accommodation. The diversity of the provision presents difficulties for the implementation of stronger, universal regulation, but the challenges are not so great as to justify the continuation of inadequate and ineffective quality assurances for ‘other arrangements’. </a:t>
            </a:r>
          </a:p>
          <a:p>
            <a:pPr algn="l">
              <a:spcAft>
                <a:spcPts val="900"/>
              </a:spcAft>
              <a:buNone/>
            </a:pPr>
            <a:endParaRPr lang="en-GB" sz="2400" b="0" i="1" dirty="0">
              <a:solidFill>
                <a:srgbClr val="333333"/>
              </a:solidFill>
              <a:effectLst/>
              <a:latin typeface="Arial" panose="020B0604020202020204" pitchFamily="34" charset="0"/>
              <a:cs typeface="Arial" panose="020B0604020202020204" pitchFamily="34" charset="0"/>
            </a:endParaRPr>
          </a:p>
          <a:p>
            <a:pPr algn="l">
              <a:spcAft>
                <a:spcPts val="900"/>
              </a:spcAft>
              <a:buNone/>
            </a:pPr>
            <a:r>
              <a:rPr lang="en-GB" sz="2400" b="0" i="1" dirty="0">
                <a:solidFill>
                  <a:srgbClr val="333333"/>
                </a:solidFill>
                <a:effectLst/>
                <a:latin typeface="Arial" panose="020B0604020202020204" pitchFamily="34" charset="0"/>
                <a:cs typeface="Arial" panose="020B0604020202020204" pitchFamily="34" charset="0"/>
              </a:rPr>
              <a:t>We recommend that the DfE consult on a framework of individual regulatory oversight for all accommodation provision that falls within the category ‘other arrangements’ to ensure suitability while allowing for continuing diversity of provision</a:t>
            </a:r>
            <a:r>
              <a:rPr lang="en-GB" sz="2400" b="0" i="0" dirty="0">
                <a:solidFill>
                  <a:srgbClr val="333333"/>
                </a:solidFill>
                <a:effectLst/>
                <a:latin typeface="Arial" panose="020B0604020202020204" pitchFamily="34" charset="0"/>
                <a:cs typeface="Arial" panose="020B0604020202020204" pitchFamily="34" charset="0"/>
              </a:rPr>
              <a:t>.</a:t>
            </a:r>
            <a:r>
              <a:rPr lang="en-GB" sz="2400" b="0" i="0" dirty="0">
                <a:solidFill>
                  <a:srgbClr val="333333"/>
                </a:solidFill>
                <a:effectLst/>
                <a:latin typeface="Verdana" panose="020B0604030504040204" pitchFamily="34" charset="0"/>
              </a:rPr>
              <a:t> </a:t>
            </a:r>
          </a:p>
        </p:txBody>
      </p:sp>
    </p:spTree>
    <p:extLst>
      <p:ext uri="{BB962C8B-B14F-4D97-AF65-F5344CB8AC3E}">
        <p14:creationId xmlns:p14="http://schemas.microsoft.com/office/powerpoint/2010/main" val="92995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owing graph&#10;&#10;AI-generated content may be incorrect.">
            <a:extLst>
              <a:ext uri="{FF2B5EF4-FFF2-40B4-BE49-F238E27FC236}">
                <a16:creationId xmlns:a16="http://schemas.microsoft.com/office/drawing/2014/main" id="{3895A239-D737-7755-A92F-7FE02D1CECA7}"/>
              </a:ext>
            </a:extLst>
          </p:cNvPr>
          <p:cNvPicPr>
            <a:picLocks noChangeAspect="1"/>
          </p:cNvPicPr>
          <p:nvPr/>
        </p:nvPicPr>
        <p:blipFill>
          <a:blip r:embed="rId2"/>
          <a:stretch>
            <a:fillRect/>
          </a:stretch>
        </p:blipFill>
        <p:spPr>
          <a:xfrm>
            <a:off x="560342" y="473354"/>
            <a:ext cx="11071315" cy="5911292"/>
          </a:xfrm>
          <a:prstGeom prst="rect">
            <a:avLst/>
          </a:prstGeom>
        </p:spPr>
      </p:pic>
    </p:spTree>
    <p:extLst>
      <p:ext uri="{BB962C8B-B14F-4D97-AF65-F5344CB8AC3E}">
        <p14:creationId xmlns:p14="http://schemas.microsoft.com/office/powerpoint/2010/main" val="2237147485"/>
      </p:ext>
    </p:extLst>
  </p:cSld>
  <p:clrMapOvr>
    <a:masterClrMapping/>
  </p:clrMapOvr>
</p:sld>
</file>

<file path=ppt/theme/theme1.xml><?xml version="1.0" encoding="utf-8"?>
<a:theme xmlns:a="http://schemas.openxmlformats.org/drawingml/2006/main" name="Xelix Master De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D92398"/>
            </a:gs>
            <a:gs pos="30000">
              <a:srgbClr val="EB3FC7"/>
            </a:gs>
            <a:gs pos="66000">
              <a:srgbClr val="E450FB"/>
            </a:gs>
            <a:gs pos="100000">
              <a:srgbClr val="9243F7"/>
            </a:gs>
          </a:gsLst>
          <a:lin ang="3000000" scaled="0"/>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BB71D34-4E03-F84C-B9FB-2C9BE3231002}" vid="{FAD9C188-BE80-074F-9458-DB8C2BC07E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8B6EE1804DAE4790B14FDB5AAA6A29" ma:contentTypeVersion="19" ma:contentTypeDescription="Create a new document." ma:contentTypeScope="" ma:versionID="5aedcf5951d2d2e6337313a762010f27">
  <xsd:schema xmlns:xsd="http://www.w3.org/2001/XMLSchema" xmlns:xs="http://www.w3.org/2001/XMLSchema" xmlns:p="http://schemas.microsoft.com/office/2006/metadata/properties" xmlns:ns2="81d7f7bd-91e7-4764-a7d8-c575ba33c54d" xmlns:ns3="a6c9f663-b8d7-4059-9a3c-2c14911fcc2e" targetNamespace="http://schemas.microsoft.com/office/2006/metadata/properties" ma:root="true" ma:fieldsID="ba5883c93ed91894ccc32052eef03e21" ns2:_="" ns3:_="">
    <xsd:import namespace="81d7f7bd-91e7-4764-a7d8-c575ba33c54d"/>
    <xsd:import namespace="a6c9f663-b8d7-4059-9a3c-2c14911fcc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7f7bd-91e7-4764-a7d8-c575ba33c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e69754-4ae0-4cea-a576-3c02a2cade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c9f663-b8d7-4059-9a3c-2c14911fcc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60ae49-1dcf-4aef-a774-b5baffb2f1c9}" ma:internalName="TaxCatchAll" ma:showField="CatchAllData" ma:web="a6c9f663-b8d7-4059-9a3c-2c14911fcc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6c9f663-b8d7-4059-9a3c-2c14911fcc2e" xsi:nil="true"/>
    <lcf76f155ced4ddcb4097134ff3c332f xmlns="81d7f7bd-91e7-4764-a7d8-c575ba33c5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3AB2E2-21CF-4135-896F-5A6F125C6141}"/>
</file>

<file path=customXml/itemProps2.xml><?xml version="1.0" encoding="utf-8"?>
<ds:datastoreItem xmlns:ds="http://schemas.openxmlformats.org/officeDocument/2006/customXml" ds:itemID="{F8725C2D-D120-4CB1-A79C-8C0C59427DE2}">
  <ds:schemaRefs>
    <ds:schemaRef ds:uri="http://schemas.microsoft.com/sharepoint/v3/contenttype/forms"/>
  </ds:schemaRefs>
</ds:datastoreItem>
</file>

<file path=customXml/itemProps3.xml><?xml version="1.0" encoding="utf-8"?>
<ds:datastoreItem xmlns:ds="http://schemas.openxmlformats.org/officeDocument/2006/customXml" ds:itemID="{B26223D1-917E-455B-84A6-9C705C7CA18F}">
  <ds:schemaRefs>
    <ds:schemaRef ds:uri="http://purl.org/dc/terms/"/>
    <ds:schemaRef ds:uri="http://www.w3.org/XML/1998/namespace"/>
    <ds:schemaRef ds:uri="http://purl.org/dc/elements/1.1/"/>
    <ds:schemaRef ds:uri="http://schemas.microsoft.com/office/2006/documentManagement/types"/>
    <ds:schemaRef ds:uri="http://purl.org/dc/dcmitype/"/>
    <ds:schemaRef ds:uri="aba78cb0-fa40-4df1-b0d4-49c2dad617d4"/>
    <ds:schemaRef ds:uri="http://schemas.microsoft.com/office/infopath/2007/PartnerControls"/>
    <ds:schemaRef ds:uri="http://schemas.openxmlformats.org/package/2006/metadata/core-properties"/>
    <ds:schemaRef ds:uri="bc918259-d62c-4510-b3cb-55caf45521d9"/>
    <ds:schemaRef ds:uri="http://schemas.microsoft.com/office/2006/metadata/properties"/>
    <ds:schemaRef ds:uri="f6ddb871-898c-4bc0-8c1e-dc7325962bce"/>
    <ds:schemaRef ds:uri="d2fa6793-929f-421b-84ab-574621c29059"/>
  </ds:schemaRefs>
</ds:datastoreItem>
</file>

<file path=docProps/app.xml><?xml version="1.0" encoding="utf-8"?>
<Properties xmlns="http://schemas.openxmlformats.org/officeDocument/2006/extended-properties" xmlns:vt="http://schemas.openxmlformats.org/officeDocument/2006/docPropsVTypes">
  <Template>Xelix Master Deck</Template>
  <TotalTime>1086</TotalTime>
  <Words>1149</Words>
  <Application>Microsoft Macintosh PowerPoint</Application>
  <PresentationFormat>Widescreen</PresentationFormat>
  <Paragraphs>79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Geometos Neue Bold</vt:lpstr>
      <vt:lpstr>MADE TOMMY</vt:lpstr>
      <vt:lpstr>Verdana</vt:lpstr>
      <vt:lpstr>Wingdings</vt:lpstr>
      <vt:lpstr>Xelix Master Deck</vt:lpstr>
      <vt:lpstr>Safeguarding Children in Unregulated Settings</vt:lpstr>
      <vt:lpstr>Outline</vt:lpstr>
      <vt:lpstr>1. Unregulated settings</vt:lpstr>
      <vt:lpstr>2. Harms, risks and  calls for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Regulation of supported accommodation</vt:lpstr>
      <vt:lpstr>3. Regulation of supported accommodation</vt:lpstr>
      <vt:lpstr>3. Regulation of supported accommodation</vt:lpstr>
      <vt:lpstr>3. Regulation of supported accommodation</vt:lpstr>
      <vt:lpstr>3. Regulation of supported accommodation</vt:lpstr>
      <vt:lpstr>4. Safeguarding challenges of supported accommodation</vt:lpstr>
      <vt:lpstr>4. Safeguarding challenges of supported accommodation</vt:lpstr>
      <vt:lpstr>4. Safeguarding challenges of supported accommodation</vt:lpstr>
      <vt:lpstr>4. Safeguarding challenges of supported accommodation</vt:lpstr>
      <vt:lpstr>5. Protecting children’s rights: what next for supported accommodation</vt:lpstr>
      <vt:lpstr>5. Protecting children’s rights: what next for supported accommodation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Carolyne Willow</dc:creator>
  <cp:lastModifiedBy>Carolyne Willow</cp:lastModifiedBy>
  <cp:revision>48</cp:revision>
  <dcterms:created xsi:type="dcterms:W3CDTF">2025-10-07T13:07:10Z</dcterms:created>
  <dcterms:modified xsi:type="dcterms:W3CDTF">2025-10-08T07:14:06Z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0x010100BA8B6EE1804DAE4790B14FDB5AAA6A29</vt:lpwstr>
  </property>
  <property fmtid="{D5CDD505-2E9C-101B-9397-08002B2CF9AE}" pid="3" name="MediaServiceImageTags">
    <vt:lpwstr/>
  </property>
</Properties>
</file>